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306" r:id="rId2"/>
    <p:sldId id="271" r:id="rId3"/>
    <p:sldId id="272" r:id="rId4"/>
    <p:sldId id="273" r:id="rId5"/>
    <p:sldId id="274" r:id="rId6"/>
    <p:sldId id="280" r:id="rId7"/>
    <p:sldId id="282" r:id="rId8"/>
    <p:sldId id="281" r:id="rId9"/>
    <p:sldId id="276" r:id="rId10"/>
    <p:sldId id="278" r:id="rId11"/>
    <p:sldId id="283" r:id="rId12"/>
    <p:sldId id="284" r:id="rId13"/>
    <p:sldId id="286" r:id="rId14"/>
    <p:sldId id="285" r:id="rId15"/>
    <p:sldId id="287" r:id="rId16"/>
    <p:sldId id="288" r:id="rId17"/>
    <p:sldId id="289" r:id="rId18"/>
    <p:sldId id="290" r:id="rId19"/>
    <p:sldId id="291" r:id="rId20"/>
    <p:sldId id="298" r:id="rId21"/>
    <p:sldId id="299" r:id="rId22"/>
    <p:sldId id="292" r:id="rId23"/>
    <p:sldId id="293" r:id="rId24"/>
    <p:sldId id="295" r:id="rId25"/>
    <p:sldId id="297" r:id="rId26"/>
    <p:sldId id="300" r:id="rId27"/>
    <p:sldId id="301" r:id="rId28"/>
    <p:sldId id="302" r:id="rId29"/>
    <p:sldId id="303" r:id="rId30"/>
    <p:sldId id="304" r:id="rId31"/>
    <p:sldId id="305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83673"/>
  </p:normalViewPr>
  <p:slideViewPr>
    <p:cSldViewPr snapToGrid="0" snapToObjects="1">
      <p:cViewPr varScale="1">
        <p:scale>
          <a:sx n="106" d="100"/>
          <a:sy n="106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5488B-D329-1A42-B8E8-41A275F96BD3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00C323EE-1D21-F248-ADDE-5F244482D83C}">
      <dgm:prSet phldrT="[Text]"/>
      <dgm:spPr/>
      <dgm:t>
        <a:bodyPr/>
        <a:lstStyle/>
        <a:p>
          <a:r>
            <a:rPr lang="en-US" dirty="0"/>
            <a:t>ALAN 1</a:t>
          </a:r>
        </a:p>
      </dgm:t>
    </dgm:pt>
    <dgm:pt modelId="{57294702-4203-3F4B-9B88-DEACF4432054}" type="parTrans" cxnId="{6D741967-2710-E346-8A1D-34260918E3E7}">
      <dgm:prSet/>
      <dgm:spPr/>
      <dgm:t>
        <a:bodyPr/>
        <a:lstStyle/>
        <a:p>
          <a:endParaRPr lang="en-US"/>
        </a:p>
      </dgm:t>
    </dgm:pt>
    <dgm:pt modelId="{69E97AA0-0E58-AF4B-A7F8-CF343F349E07}" type="sibTrans" cxnId="{6D741967-2710-E346-8A1D-34260918E3E7}">
      <dgm:prSet/>
      <dgm:spPr/>
      <dgm:t>
        <a:bodyPr/>
        <a:lstStyle/>
        <a:p>
          <a:endParaRPr lang="en-US"/>
        </a:p>
      </dgm:t>
    </dgm:pt>
    <dgm:pt modelId="{0B6AED6C-1243-9548-A2D0-3B895417BA3C}">
      <dgm:prSet phldrT="[Text]"/>
      <dgm:spPr/>
      <dgm:t>
        <a:bodyPr/>
        <a:lstStyle/>
        <a:p>
          <a:r>
            <a:rPr lang="en-US" dirty="0"/>
            <a:t>ALAN 3</a:t>
          </a:r>
        </a:p>
      </dgm:t>
    </dgm:pt>
    <dgm:pt modelId="{7E51423C-3BEF-7F45-B491-F5BE613E006F}" type="parTrans" cxnId="{3E72867D-A5A4-9349-9F5B-6DE83E3FE238}">
      <dgm:prSet/>
      <dgm:spPr/>
      <dgm:t>
        <a:bodyPr/>
        <a:lstStyle/>
        <a:p>
          <a:endParaRPr lang="en-US"/>
        </a:p>
      </dgm:t>
    </dgm:pt>
    <dgm:pt modelId="{2E274509-7044-A24F-8551-9A0B975E997B}" type="sibTrans" cxnId="{3E72867D-A5A4-9349-9F5B-6DE83E3FE238}">
      <dgm:prSet/>
      <dgm:spPr/>
      <dgm:t>
        <a:bodyPr/>
        <a:lstStyle/>
        <a:p>
          <a:endParaRPr lang="en-US"/>
        </a:p>
      </dgm:t>
    </dgm:pt>
    <dgm:pt modelId="{42B132C1-F781-6D40-9EF8-B2403B7E3D26}">
      <dgm:prSet phldrT="[Text]"/>
      <dgm:spPr/>
      <dgm:t>
        <a:bodyPr/>
        <a:lstStyle/>
        <a:p>
          <a:r>
            <a:rPr lang="en-US" dirty="0"/>
            <a:t>ALAN 2</a:t>
          </a:r>
        </a:p>
      </dgm:t>
    </dgm:pt>
    <dgm:pt modelId="{6E3E9F43-F3AF-814C-94DD-BA1024FB0C4B}" type="parTrans" cxnId="{D9FE3CAE-E8F4-4C48-8129-BC9D8C4AF03A}">
      <dgm:prSet/>
      <dgm:spPr/>
      <dgm:t>
        <a:bodyPr/>
        <a:lstStyle/>
        <a:p>
          <a:endParaRPr lang="en-US"/>
        </a:p>
      </dgm:t>
    </dgm:pt>
    <dgm:pt modelId="{95482BE5-23EF-8F46-9A3A-226F93B375DB}" type="sibTrans" cxnId="{D9FE3CAE-E8F4-4C48-8129-BC9D8C4AF03A}">
      <dgm:prSet/>
      <dgm:spPr/>
      <dgm:t>
        <a:bodyPr/>
        <a:lstStyle/>
        <a:p>
          <a:endParaRPr lang="en-US"/>
        </a:p>
      </dgm:t>
    </dgm:pt>
    <dgm:pt modelId="{144BED38-D0E3-2A47-89DA-1C15F08C2B64}" type="pres">
      <dgm:prSet presAssocID="{FE85488B-D329-1A42-B8E8-41A275F96BD3}" presName="compositeShape" presStyleCnt="0">
        <dgm:presLayoutVars>
          <dgm:chMax val="7"/>
          <dgm:dir/>
          <dgm:resizeHandles val="exact"/>
        </dgm:presLayoutVars>
      </dgm:prSet>
      <dgm:spPr/>
    </dgm:pt>
    <dgm:pt modelId="{78EEF8A0-1B83-3147-B4B7-463DB053CBAE}" type="pres">
      <dgm:prSet presAssocID="{00C323EE-1D21-F248-ADDE-5F244482D83C}" presName="circ1" presStyleLbl="vennNode1" presStyleIdx="0" presStyleCnt="3"/>
      <dgm:spPr/>
    </dgm:pt>
    <dgm:pt modelId="{6A7A5EE7-DA21-224B-858D-4A303B45DDC6}" type="pres">
      <dgm:prSet presAssocID="{00C323EE-1D21-F248-ADDE-5F244482D8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F6BC7C0-8A0F-AA4F-B16D-68FA3FDE3CD2}" type="pres">
      <dgm:prSet presAssocID="{0B6AED6C-1243-9548-A2D0-3B895417BA3C}" presName="circ2" presStyleLbl="vennNode1" presStyleIdx="1" presStyleCnt="3"/>
      <dgm:spPr/>
    </dgm:pt>
    <dgm:pt modelId="{ED22BF80-41E1-1149-8B63-5A4CF5276308}" type="pres">
      <dgm:prSet presAssocID="{0B6AED6C-1243-9548-A2D0-3B895417BA3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3522F0B-9E89-884C-8670-03470F8A1E95}" type="pres">
      <dgm:prSet presAssocID="{42B132C1-F781-6D40-9EF8-B2403B7E3D26}" presName="circ3" presStyleLbl="vennNode1" presStyleIdx="2" presStyleCnt="3"/>
      <dgm:spPr/>
    </dgm:pt>
    <dgm:pt modelId="{95605D2D-ED60-3348-A9B8-D571045ADEB7}" type="pres">
      <dgm:prSet presAssocID="{42B132C1-F781-6D40-9EF8-B2403B7E3D2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D741967-2710-E346-8A1D-34260918E3E7}" srcId="{FE85488B-D329-1A42-B8E8-41A275F96BD3}" destId="{00C323EE-1D21-F248-ADDE-5F244482D83C}" srcOrd="0" destOrd="0" parTransId="{57294702-4203-3F4B-9B88-DEACF4432054}" sibTransId="{69E97AA0-0E58-AF4B-A7F8-CF343F349E07}"/>
    <dgm:cxn modelId="{69D30E6F-3038-D648-9E01-E0CB8B3E540D}" type="presOf" srcId="{00C323EE-1D21-F248-ADDE-5F244482D83C}" destId="{6A7A5EE7-DA21-224B-858D-4A303B45DDC6}" srcOrd="1" destOrd="0" presId="urn:microsoft.com/office/officeart/2005/8/layout/venn1"/>
    <dgm:cxn modelId="{3E72867D-A5A4-9349-9F5B-6DE83E3FE238}" srcId="{FE85488B-D329-1A42-B8E8-41A275F96BD3}" destId="{0B6AED6C-1243-9548-A2D0-3B895417BA3C}" srcOrd="1" destOrd="0" parTransId="{7E51423C-3BEF-7F45-B491-F5BE613E006F}" sibTransId="{2E274509-7044-A24F-8551-9A0B975E997B}"/>
    <dgm:cxn modelId="{45438C86-A16C-B448-831D-AEF400921AF6}" type="presOf" srcId="{42B132C1-F781-6D40-9EF8-B2403B7E3D26}" destId="{93522F0B-9E89-884C-8670-03470F8A1E95}" srcOrd="0" destOrd="0" presId="urn:microsoft.com/office/officeart/2005/8/layout/venn1"/>
    <dgm:cxn modelId="{2DF32D98-7433-BA42-8E59-FCF926366305}" type="presOf" srcId="{0B6AED6C-1243-9548-A2D0-3B895417BA3C}" destId="{ED22BF80-41E1-1149-8B63-5A4CF5276308}" srcOrd="1" destOrd="0" presId="urn:microsoft.com/office/officeart/2005/8/layout/venn1"/>
    <dgm:cxn modelId="{D9FE3CAE-E8F4-4C48-8129-BC9D8C4AF03A}" srcId="{FE85488B-D329-1A42-B8E8-41A275F96BD3}" destId="{42B132C1-F781-6D40-9EF8-B2403B7E3D26}" srcOrd="2" destOrd="0" parTransId="{6E3E9F43-F3AF-814C-94DD-BA1024FB0C4B}" sibTransId="{95482BE5-23EF-8F46-9A3A-226F93B375DB}"/>
    <dgm:cxn modelId="{F5041EAF-B627-7D47-8B98-F8970FF34063}" type="presOf" srcId="{00C323EE-1D21-F248-ADDE-5F244482D83C}" destId="{78EEF8A0-1B83-3147-B4B7-463DB053CBAE}" srcOrd="0" destOrd="0" presId="urn:microsoft.com/office/officeart/2005/8/layout/venn1"/>
    <dgm:cxn modelId="{49F98FAF-253F-5B48-A645-C028D118A3BB}" type="presOf" srcId="{0B6AED6C-1243-9548-A2D0-3B895417BA3C}" destId="{0F6BC7C0-8A0F-AA4F-B16D-68FA3FDE3CD2}" srcOrd="0" destOrd="0" presId="urn:microsoft.com/office/officeart/2005/8/layout/venn1"/>
    <dgm:cxn modelId="{90D938BF-0EDA-3D4F-936A-2E2766C00EE4}" type="presOf" srcId="{FE85488B-D329-1A42-B8E8-41A275F96BD3}" destId="{144BED38-D0E3-2A47-89DA-1C15F08C2B64}" srcOrd="0" destOrd="0" presId="urn:microsoft.com/office/officeart/2005/8/layout/venn1"/>
    <dgm:cxn modelId="{9A9061E8-0597-AB48-BA7B-33100BF57268}" type="presOf" srcId="{42B132C1-F781-6D40-9EF8-B2403B7E3D26}" destId="{95605D2D-ED60-3348-A9B8-D571045ADEB7}" srcOrd="1" destOrd="0" presId="urn:microsoft.com/office/officeart/2005/8/layout/venn1"/>
    <dgm:cxn modelId="{5957B919-B4F9-7547-8A02-7DBC9A859014}" type="presParOf" srcId="{144BED38-D0E3-2A47-89DA-1C15F08C2B64}" destId="{78EEF8A0-1B83-3147-B4B7-463DB053CBAE}" srcOrd="0" destOrd="0" presId="urn:microsoft.com/office/officeart/2005/8/layout/venn1"/>
    <dgm:cxn modelId="{A58EBD80-2457-CF4C-88F9-FC071F6FF732}" type="presParOf" srcId="{144BED38-D0E3-2A47-89DA-1C15F08C2B64}" destId="{6A7A5EE7-DA21-224B-858D-4A303B45DDC6}" srcOrd="1" destOrd="0" presId="urn:microsoft.com/office/officeart/2005/8/layout/venn1"/>
    <dgm:cxn modelId="{6FDDD060-7E34-5D45-BACA-E1A02673EB4F}" type="presParOf" srcId="{144BED38-D0E3-2A47-89DA-1C15F08C2B64}" destId="{0F6BC7C0-8A0F-AA4F-B16D-68FA3FDE3CD2}" srcOrd="2" destOrd="0" presId="urn:microsoft.com/office/officeart/2005/8/layout/venn1"/>
    <dgm:cxn modelId="{FBB54DF8-5431-6442-8AC9-177FBF4785AF}" type="presParOf" srcId="{144BED38-D0E3-2A47-89DA-1C15F08C2B64}" destId="{ED22BF80-41E1-1149-8B63-5A4CF5276308}" srcOrd="3" destOrd="0" presId="urn:microsoft.com/office/officeart/2005/8/layout/venn1"/>
    <dgm:cxn modelId="{948279A4-AFBE-7040-AC99-E9A494CDEA82}" type="presParOf" srcId="{144BED38-D0E3-2A47-89DA-1C15F08C2B64}" destId="{93522F0B-9E89-884C-8670-03470F8A1E95}" srcOrd="4" destOrd="0" presId="urn:microsoft.com/office/officeart/2005/8/layout/venn1"/>
    <dgm:cxn modelId="{430884FD-3B68-284B-9EFB-206DCD68A45A}" type="presParOf" srcId="{144BED38-D0E3-2A47-89DA-1C15F08C2B64}" destId="{95605D2D-ED60-3348-A9B8-D571045ADEB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041231-E5CA-5748-A143-F3F4CC4BB6F1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9881FF-90AF-144E-AD69-9925A243C952}">
      <dgm:prSet phldrT="[Text]"/>
      <dgm:spPr/>
      <dgm:t>
        <a:bodyPr/>
        <a:lstStyle/>
        <a:p>
          <a:r>
            <a:rPr lang="en-US" dirty="0"/>
            <a:t>Durum 1</a:t>
          </a:r>
        </a:p>
      </dgm:t>
    </dgm:pt>
    <dgm:pt modelId="{1DAE72D4-BEE7-5846-B3DD-6DE92429B9CC}" type="parTrans" cxnId="{1C32D76F-8B89-974E-B03E-BB97CAB6C857}">
      <dgm:prSet/>
      <dgm:spPr/>
      <dgm:t>
        <a:bodyPr/>
        <a:lstStyle/>
        <a:p>
          <a:endParaRPr lang="en-US"/>
        </a:p>
      </dgm:t>
    </dgm:pt>
    <dgm:pt modelId="{74FC46A7-11D2-5C4E-987A-D84F4482AC37}" type="sibTrans" cxnId="{1C32D76F-8B89-974E-B03E-BB97CAB6C857}">
      <dgm:prSet/>
      <dgm:spPr/>
      <dgm:t>
        <a:bodyPr/>
        <a:lstStyle/>
        <a:p>
          <a:endParaRPr lang="en-US"/>
        </a:p>
      </dgm:t>
    </dgm:pt>
    <dgm:pt modelId="{FFAFF8DD-31E8-DA44-A37D-F54F01325D8F}">
      <dgm:prSet phldrT="[Text]"/>
      <dgm:spPr/>
      <dgm:t>
        <a:bodyPr/>
        <a:lstStyle/>
        <a:p>
          <a:r>
            <a:rPr lang="en-US" dirty="0"/>
            <a:t>Durum 2</a:t>
          </a:r>
        </a:p>
      </dgm:t>
    </dgm:pt>
    <dgm:pt modelId="{01A36433-EA5C-FE46-8E50-2AB6A3781860}" type="parTrans" cxnId="{DDE4CF5A-AB71-BB46-AAC9-B5FD90675E5D}">
      <dgm:prSet/>
      <dgm:spPr/>
      <dgm:t>
        <a:bodyPr/>
        <a:lstStyle/>
        <a:p>
          <a:endParaRPr lang="en-US"/>
        </a:p>
      </dgm:t>
    </dgm:pt>
    <dgm:pt modelId="{1F933874-5D66-2E45-96A9-D698B82F960A}" type="sibTrans" cxnId="{DDE4CF5A-AB71-BB46-AAC9-B5FD90675E5D}">
      <dgm:prSet/>
      <dgm:spPr/>
      <dgm:t>
        <a:bodyPr/>
        <a:lstStyle/>
        <a:p>
          <a:endParaRPr lang="en-US"/>
        </a:p>
      </dgm:t>
    </dgm:pt>
    <dgm:pt modelId="{E5824DA4-D480-4C46-B053-B1F452C50FEF}">
      <dgm:prSet phldrT="[Text]"/>
      <dgm:spPr/>
      <dgm:t>
        <a:bodyPr/>
        <a:lstStyle/>
        <a:p>
          <a:r>
            <a:rPr lang="en-US" dirty="0"/>
            <a:t>Durum 3</a:t>
          </a:r>
        </a:p>
      </dgm:t>
    </dgm:pt>
    <dgm:pt modelId="{8D1BD90E-74CF-B44D-B537-59F779405F7F}" type="parTrans" cxnId="{26941E80-F192-944C-92A0-BDD18B86E6C0}">
      <dgm:prSet/>
      <dgm:spPr/>
      <dgm:t>
        <a:bodyPr/>
        <a:lstStyle/>
        <a:p>
          <a:endParaRPr lang="en-US"/>
        </a:p>
      </dgm:t>
    </dgm:pt>
    <dgm:pt modelId="{37E11AA5-8384-CF48-983F-EE932C56A203}" type="sibTrans" cxnId="{26941E80-F192-944C-92A0-BDD18B86E6C0}">
      <dgm:prSet/>
      <dgm:spPr/>
      <dgm:t>
        <a:bodyPr/>
        <a:lstStyle/>
        <a:p>
          <a:endParaRPr lang="en-US"/>
        </a:p>
      </dgm:t>
    </dgm:pt>
    <dgm:pt modelId="{CEE69DB5-5AFA-6E45-93D9-5565FCBBC3C3}" type="pres">
      <dgm:prSet presAssocID="{E1041231-E5CA-5748-A143-F3F4CC4BB6F1}" presName="Name0" presStyleCnt="0">
        <dgm:presLayoutVars>
          <dgm:dir/>
          <dgm:resizeHandles val="exact"/>
        </dgm:presLayoutVars>
      </dgm:prSet>
      <dgm:spPr/>
    </dgm:pt>
    <dgm:pt modelId="{3BB4956D-C500-3E48-9B79-6A41714BDC5E}" type="pres">
      <dgm:prSet presAssocID="{7A9881FF-90AF-144E-AD69-9925A243C952}" presName="node" presStyleLbl="node1" presStyleIdx="0" presStyleCnt="3">
        <dgm:presLayoutVars>
          <dgm:bulletEnabled val="1"/>
        </dgm:presLayoutVars>
      </dgm:prSet>
      <dgm:spPr/>
    </dgm:pt>
    <dgm:pt modelId="{987B5F97-3ED3-7244-BB2A-91E07DEE8FDF}" type="pres">
      <dgm:prSet presAssocID="{74FC46A7-11D2-5C4E-987A-D84F4482AC37}" presName="sibTrans" presStyleLbl="sibTrans2D1" presStyleIdx="0" presStyleCnt="3"/>
      <dgm:spPr/>
    </dgm:pt>
    <dgm:pt modelId="{97E939C2-7D91-0042-ABAF-639D350F963B}" type="pres">
      <dgm:prSet presAssocID="{74FC46A7-11D2-5C4E-987A-D84F4482AC37}" presName="connectorText" presStyleLbl="sibTrans2D1" presStyleIdx="0" presStyleCnt="3"/>
      <dgm:spPr/>
    </dgm:pt>
    <dgm:pt modelId="{5E16DE76-1349-B848-AD9A-FAB8C407D9A1}" type="pres">
      <dgm:prSet presAssocID="{FFAFF8DD-31E8-DA44-A37D-F54F01325D8F}" presName="node" presStyleLbl="node1" presStyleIdx="1" presStyleCnt="3">
        <dgm:presLayoutVars>
          <dgm:bulletEnabled val="1"/>
        </dgm:presLayoutVars>
      </dgm:prSet>
      <dgm:spPr/>
    </dgm:pt>
    <dgm:pt modelId="{0F41A5F3-4E14-654D-BEAA-2775B1D1EDE6}" type="pres">
      <dgm:prSet presAssocID="{1F933874-5D66-2E45-96A9-D698B82F960A}" presName="sibTrans" presStyleLbl="sibTrans2D1" presStyleIdx="1" presStyleCnt="3"/>
      <dgm:spPr/>
    </dgm:pt>
    <dgm:pt modelId="{C15E466B-6124-2746-98A7-D8DDA6180F7D}" type="pres">
      <dgm:prSet presAssocID="{1F933874-5D66-2E45-96A9-D698B82F960A}" presName="connectorText" presStyleLbl="sibTrans2D1" presStyleIdx="1" presStyleCnt="3"/>
      <dgm:spPr/>
    </dgm:pt>
    <dgm:pt modelId="{24D7A34F-594F-CF4A-9785-5F5E14900D86}" type="pres">
      <dgm:prSet presAssocID="{E5824DA4-D480-4C46-B053-B1F452C50FEF}" presName="node" presStyleLbl="node1" presStyleIdx="2" presStyleCnt="3">
        <dgm:presLayoutVars>
          <dgm:bulletEnabled val="1"/>
        </dgm:presLayoutVars>
      </dgm:prSet>
      <dgm:spPr/>
    </dgm:pt>
    <dgm:pt modelId="{6A5FFFA3-88EB-584B-9489-7FEAE9154398}" type="pres">
      <dgm:prSet presAssocID="{37E11AA5-8384-CF48-983F-EE932C56A203}" presName="sibTrans" presStyleLbl="sibTrans2D1" presStyleIdx="2" presStyleCnt="3"/>
      <dgm:spPr/>
    </dgm:pt>
    <dgm:pt modelId="{B53C0726-CB9D-1044-9F8A-C64B96EE7393}" type="pres">
      <dgm:prSet presAssocID="{37E11AA5-8384-CF48-983F-EE932C56A203}" presName="connectorText" presStyleLbl="sibTrans2D1" presStyleIdx="2" presStyleCnt="3"/>
      <dgm:spPr/>
    </dgm:pt>
  </dgm:ptLst>
  <dgm:cxnLst>
    <dgm:cxn modelId="{E843E015-CB73-0744-861A-D5A4DDE2D9D9}" type="presOf" srcId="{1F933874-5D66-2E45-96A9-D698B82F960A}" destId="{0F41A5F3-4E14-654D-BEAA-2775B1D1EDE6}" srcOrd="0" destOrd="0" presId="urn:microsoft.com/office/officeart/2005/8/layout/cycle7"/>
    <dgm:cxn modelId="{BDB01822-668E-2645-8E24-F3CC3791B85A}" type="presOf" srcId="{7A9881FF-90AF-144E-AD69-9925A243C952}" destId="{3BB4956D-C500-3E48-9B79-6A41714BDC5E}" srcOrd="0" destOrd="0" presId="urn:microsoft.com/office/officeart/2005/8/layout/cycle7"/>
    <dgm:cxn modelId="{12D3B52B-3F36-684E-8D96-667EC62652D7}" type="presOf" srcId="{E5824DA4-D480-4C46-B053-B1F452C50FEF}" destId="{24D7A34F-594F-CF4A-9785-5F5E14900D86}" srcOrd="0" destOrd="0" presId="urn:microsoft.com/office/officeart/2005/8/layout/cycle7"/>
    <dgm:cxn modelId="{FDEE6F39-0E06-B644-ABB5-9D6AE5212B1F}" type="presOf" srcId="{74FC46A7-11D2-5C4E-987A-D84F4482AC37}" destId="{987B5F97-3ED3-7244-BB2A-91E07DEE8FDF}" srcOrd="0" destOrd="0" presId="urn:microsoft.com/office/officeart/2005/8/layout/cycle7"/>
    <dgm:cxn modelId="{CCE63B59-9B86-4449-8D0C-9B62A52FDA80}" type="presOf" srcId="{37E11AA5-8384-CF48-983F-EE932C56A203}" destId="{B53C0726-CB9D-1044-9F8A-C64B96EE7393}" srcOrd="1" destOrd="0" presId="urn:microsoft.com/office/officeart/2005/8/layout/cycle7"/>
    <dgm:cxn modelId="{DDE4CF5A-AB71-BB46-AAC9-B5FD90675E5D}" srcId="{E1041231-E5CA-5748-A143-F3F4CC4BB6F1}" destId="{FFAFF8DD-31E8-DA44-A37D-F54F01325D8F}" srcOrd="1" destOrd="0" parTransId="{01A36433-EA5C-FE46-8E50-2AB6A3781860}" sibTransId="{1F933874-5D66-2E45-96A9-D698B82F960A}"/>
    <dgm:cxn modelId="{1C32D76F-8B89-974E-B03E-BB97CAB6C857}" srcId="{E1041231-E5CA-5748-A143-F3F4CC4BB6F1}" destId="{7A9881FF-90AF-144E-AD69-9925A243C952}" srcOrd="0" destOrd="0" parTransId="{1DAE72D4-BEE7-5846-B3DD-6DE92429B9CC}" sibTransId="{74FC46A7-11D2-5C4E-987A-D84F4482AC37}"/>
    <dgm:cxn modelId="{525D1B74-DA1D-9446-B405-152AA9B97809}" type="presOf" srcId="{74FC46A7-11D2-5C4E-987A-D84F4482AC37}" destId="{97E939C2-7D91-0042-ABAF-639D350F963B}" srcOrd="1" destOrd="0" presId="urn:microsoft.com/office/officeart/2005/8/layout/cycle7"/>
    <dgm:cxn modelId="{26941E80-F192-944C-92A0-BDD18B86E6C0}" srcId="{E1041231-E5CA-5748-A143-F3F4CC4BB6F1}" destId="{E5824DA4-D480-4C46-B053-B1F452C50FEF}" srcOrd="2" destOrd="0" parTransId="{8D1BD90E-74CF-B44D-B537-59F779405F7F}" sibTransId="{37E11AA5-8384-CF48-983F-EE932C56A203}"/>
    <dgm:cxn modelId="{DF2FE086-A6B8-7A49-B9F5-66E5B96CAF29}" type="presOf" srcId="{37E11AA5-8384-CF48-983F-EE932C56A203}" destId="{6A5FFFA3-88EB-584B-9489-7FEAE9154398}" srcOrd="0" destOrd="0" presId="urn:microsoft.com/office/officeart/2005/8/layout/cycle7"/>
    <dgm:cxn modelId="{501057C1-7EFC-5D49-B257-F15269E49C48}" type="presOf" srcId="{1F933874-5D66-2E45-96A9-D698B82F960A}" destId="{C15E466B-6124-2746-98A7-D8DDA6180F7D}" srcOrd="1" destOrd="0" presId="urn:microsoft.com/office/officeart/2005/8/layout/cycle7"/>
    <dgm:cxn modelId="{968FBDEA-4007-CD49-83BB-17BA27F4A908}" type="presOf" srcId="{E1041231-E5CA-5748-A143-F3F4CC4BB6F1}" destId="{CEE69DB5-5AFA-6E45-93D9-5565FCBBC3C3}" srcOrd="0" destOrd="0" presId="urn:microsoft.com/office/officeart/2005/8/layout/cycle7"/>
    <dgm:cxn modelId="{E07BE0F4-C100-594F-919B-E31DBC08AEAF}" type="presOf" srcId="{FFAFF8DD-31E8-DA44-A37D-F54F01325D8F}" destId="{5E16DE76-1349-B848-AD9A-FAB8C407D9A1}" srcOrd="0" destOrd="0" presId="urn:microsoft.com/office/officeart/2005/8/layout/cycle7"/>
    <dgm:cxn modelId="{B3CD73A8-03A2-D14F-93DB-7B8218B78F82}" type="presParOf" srcId="{CEE69DB5-5AFA-6E45-93D9-5565FCBBC3C3}" destId="{3BB4956D-C500-3E48-9B79-6A41714BDC5E}" srcOrd="0" destOrd="0" presId="urn:microsoft.com/office/officeart/2005/8/layout/cycle7"/>
    <dgm:cxn modelId="{0244033E-FBF4-8045-80FB-8054B3D55C4B}" type="presParOf" srcId="{CEE69DB5-5AFA-6E45-93D9-5565FCBBC3C3}" destId="{987B5F97-3ED3-7244-BB2A-91E07DEE8FDF}" srcOrd="1" destOrd="0" presId="urn:microsoft.com/office/officeart/2005/8/layout/cycle7"/>
    <dgm:cxn modelId="{8E3046D7-282C-6C4A-81B6-C26D96936AD4}" type="presParOf" srcId="{987B5F97-3ED3-7244-BB2A-91E07DEE8FDF}" destId="{97E939C2-7D91-0042-ABAF-639D350F963B}" srcOrd="0" destOrd="0" presId="urn:microsoft.com/office/officeart/2005/8/layout/cycle7"/>
    <dgm:cxn modelId="{F7DE2542-84DB-374B-8AAA-63EB501D3611}" type="presParOf" srcId="{CEE69DB5-5AFA-6E45-93D9-5565FCBBC3C3}" destId="{5E16DE76-1349-B848-AD9A-FAB8C407D9A1}" srcOrd="2" destOrd="0" presId="urn:microsoft.com/office/officeart/2005/8/layout/cycle7"/>
    <dgm:cxn modelId="{EAD7A956-B086-1540-817A-223649E702D4}" type="presParOf" srcId="{CEE69DB5-5AFA-6E45-93D9-5565FCBBC3C3}" destId="{0F41A5F3-4E14-654D-BEAA-2775B1D1EDE6}" srcOrd="3" destOrd="0" presId="urn:microsoft.com/office/officeart/2005/8/layout/cycle7"/>
    <dgm:cxn modelId="{9A8E4563-CBEC-8848-BE9A-9556CC9907FA}" type="presParOf" srcId="{0F41A5F3-4E14-654D-BEAA-2775B1D1EDE6}" destId="{C15E466B-6124-2746-98A7-D8DDA6180F7D}" srcOrd="0" destOrd="0" presId="urn:microsoft.com/office/officeart/2005/8/layout/cycle7"/>
    <dgm:cxn modelId="{723310F1-3C41-884B-B014-25A228A34DC0}" type="presParOf" srcId="{CEE69DB5-5AFA-6E45-93D9-5565FCBBC3C3}" destId="{24D7A34F-594F-CF4A-9785-5F5E14900D86}" srcOrd="4" destOrd="0" presId="urn:microsoft.com/office/officeart/2005/8/layout/cycle7"/>
    <dgm:cxn modelId="{41407216-BC86-2642-965E-28D62BB7F19C}" type="presParOf" srcId="{CEE69DB5-5AFA-6E45-93D9-5565FCBBC3C3}" destId="{6A5FFFA3-88EB-584B-9489-7FEAE9154398}" srcOrd="5" destOrd="0" presId="urn:microsoft.com/office/officeart/2005/8/layout/cycle7"/>
    <dgm:cxn modelId="{47406BD5-7202-2942-9A60-4162E64C6397}" type="presParOf" srcId="{6A5FFFA3-88EB-584B-9489-7FEAE9154398}" destId="{B53C0726-CB9D-1044-9F8A-C64B96EE739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FA5F3C-7B20-8B41-896F-8B382F43B853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85ABB5-DD84-6E49-9813-5D09F96BBA00}">
      <dgm:prSet phldrT="[Text]"/>
      <dgm:spPr/>
      <dgm:t>
        <a:bodyPr/>
        <a:lstStyle/>
        <a:p>
          <a:r>
            <a:rPr lang="en-US" dirty="0" err="1"/>
            <a:t>Aktör</a:t>
          </a:r>
          <a:endParaRPr lang="en-US" dirty="0"/>
        </a:p>
      </dgm:t>
    </dgm:pt>
    <dgm:pt modelId="{D4CEF09C-DFBC-A148-8657-5CF2984FD2C3}" type="parTrans" cxnId="{DA006F17-2416-1948-A494-F084CA62A048}">
      <dgm:prSet/>
      <dgm:spPr/>
      <dgm:t>
        <a:bodyPr/>
        <a:lstStyle/>
        <a:p>
          <a:endParaRPr lang="en-US"/>
        </a:p>
      </dgm:t>
    </dgm:pt>
    <dgm:pt modelId="{8E1673B2-8943-5E4E-AAF7-AEAD8FA21431}" type="sibTrans" cxnId="{DA006F17-2416-1948-A494-F084CA62A048}">
      <dgm:prSet/>
      <dgm:spPr/>
      <dgm:t>
        <a:bodyPr/>
        <a:lstStyle/>
        <a:p>
          <a:endParaRPr lang="en-US"/>
        </a:p>
      </dgm:t>
    </dgm:pt>
    <dgm:pt modelId="{F191C629-5F15-F043-ADC2-6AF9535879ED}" type="asst">
      <dgm:prSet phldrT="[Text]"/>
      <dgm:spPr/>
      <dgm:t>
        <a:bodyPr/>
        <a:lstStyle/>
        <a:p>
          <a:r>
            <a:rPr lang="en-US" dirty="0" err="1"/>
            <a:t>Eylem</a:t>
          </a:r>
          <a:r>
            <a:rPr lang="en-US" dirty="0"/>
            <a:t> 1</a:t>
          </a:r>
        </a:p>
      </dgm:t>
    </dgm:pt>
    <dgm:pt modelId="{830167B4-4A13-8B4E-A83C-A334C82FB393}" type="parTrans" cxnId="{E9D7466D-35C8-C14A-A184-0D1BD68A0A0C}">
      <dgm:prSet/>
      <dgm:spPr/>
      <dgm:t>
        <a:bodyPr/>
        <a:lstStyle/>
        <a:p>
          <a:endParaRPr lang="en-US"/>
        </a:p>
      </dgm:t>
    </dgm:pt>
    <dgm:pt modelId="{49AF236A-38C2-4147-AC04-AFAF0F18848B}" type="sibTrans" cxnId="{E9D7466D-35C8-C14A-A184-0D1BD68A0A0C}">
      <dgm:prSet/>
      <dgm:spPr/>
      <dgm:t>
        <a:bodyPr/>
        <a:lstStyle/>
        <a:p>
          <a:endParaRPr lang="en-US"/>
        </a:p>
      </dgm:t>
    </dgm:pt>
    <dgm:pt modelId="{F7347CA3-9871-FD44-AC18-5D92BA556DAA}">
      <dgm:prSet phldrT="[Text]"/>
      <dgm:spPr/>
      <dgm:t>
        <a:bodyPr/>
        <a:lstStyle/>
        <a:p>
          <a:r>
            <a:rPr lang="en-US" dirty="0" err="1"/>
            <a:t>Eylem</a:t>
          </a:r>
          <a:r>
            <a:rPr lang="en-US" dirty="0"/>
            <a:t> 2</a:t>
          </a:r>
        </a:p>
      </dgm:t>
    </dgm:pt>
    <dgm:pt modelId="{A9C8FFCB-B0C6-0046-AFF1-4F141FADAE78}" type="parTrans" cxnId="{861C44D5-6D61-EB49-BC77-E3784D41AA93}">
      <dgm:prSet/>
      <dgm:spPr/>
      <dgm:t>
        <a:bodyPr/>
        <a:lstStyle/>
        <a:p>
          <a:endParaRPr lang="en-US"/>
        </a:p>
      </dgm:t>
    </dgm:pt>
    <dgm:pt modelId="{3E91FE73-C532-7D44-8780-305D6DC66B5C}" type="sibTrans" cxnId="{861C44D5-6D61-EB49-BC77-E3784D41AA93}">
      <dgm:prSet/>
      <dgm:spPr/>
      <dgm:t>
        <a:bodyPr/>
        <a:lstStyle/>
        <a:p>
          <a:endParaRPr lang="en-US"/>
        </a:p>
      </dgm:t>
    </dgm:pt>
    <dgm:pt modelId="{35344D07-C545-5747-AA03-069D00D5FA59}">
      <dgm:prSet phldrT="[Text]"/>
      <dgm:spPr/>
      <dgm:t>
        <a:bodyPr/>
        <a:lstStyle/>
        <a:p>
          <a:r>
            <a:rPr lang="en-US" dirty="0" err="1"/>
            <a:t>Eylem</a:t>
          </a:r>
          <a:r>
            <a:rPr lang="en-US" dirty="0"/>
            <a:t> 3</a:t>
          </a:r>
        </a:p>
      </dgm:t>
    </dgm:pt>
    <dgm:pt modelId="{A3D428C6-4A9A-7449-AC80-8A05DFAB094A}" type="parTrans" cxnId="{15A05911-4ADE-5E47-B4CA-0744FD60DB7B}">
      <dgm:prSet/>
      <dgm:spPr/>
      <dgm:t>
        <a:bodyPr/>
        <a:lstStyle/>
        <a:p>
          <a:endParaRPr lang="en-US"/>
        </a:p>
      </dgm:t>
    </dgm:pt>
    <dgm:pt modelId="{162D68B5-8BF6-AF42-B986-7ADB62A31E0F}" type="sibTrans" cxnId="{15A05911-4ADE-5E47-B4CA-0744FD60DB7B}">
      <dgm:prSet/>
      <dgm:spPr/>
      <dgm:t>
        <a:bodyPr/>
        <a:lstStyle/>
        <a:p>
          <a:endParaRPr lang="en-US"/>
        </a:p>
      </dgm:t>
    </dgm:pt>
    <dgm:pt modelId="{D4966EB8-03A2-A046-AB5E-D996B1DCD2C9}">
      <dgm:prSet phldrT="[Text]"/>
      <dgm:spPr/>
      <dgm:t>
        <a:bodyPr/>
        <a:lstStyle/>
        <a:p>
          <a:r>
            <a:rPr lang="en-US" dirty="0" err="1"/>
            <a:t>Eylem</a:t>
          </a:r>
          <a:r>
            <a:rPr lang="en-US" dirty="0"/>
            <a:t> 4</a:t>
          </a:r>
        </a:p>
      </dgm:t>
    </dgm:pt>
    <dgm:pt modelId="{461B7F87-061D-E542-947C-84C1F18C6FAD}" type="parTrans" cxnId="{C2C8FF0D-7504-CE48-AF70-90810556D780}">
      <dgm:prSet/>
      <dgm:spPr/>
      <dgm:t>
        <a:bodyPr/>
        <a:lstStyle/>
        <a:p>
          <a:endParaRPr lang="en-US"/>
        </a:p>
      </dgm:t>
    </dgm:pt>
    <dgm:pt modelId="{7F28CCB9-42E3-6E4D-A281-9A1CE42109F6}" type="sibTrans" cxnId="{C2C8FF0D-7504-CE48-AF70-90810556D780}">
      <dgm:prSet/>
      <dgm:spPr/>
      <dgm:t>
        <a:bodyPr/>
        <a:lstStyle/>
        <a:p>
          <a:endParaRPr lang="en-US"/>
        </a:p>
      </dgm:t>
    </dgm:pt>
    <dgm:pt modelId="{35E05F1E-D642-344A-AB02-C22B564D41A5}" type="pres">
      <dgm:prSet presAssocID="{5FFA5F3C-7B20-8B41-896F-8B382F43B85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46AB3BB-7E45-F94F-A477-2A67D27004DA}" type="pres">
      <dgm:prSet presAssocID="{7A85ABB5-DD84-6E49-9813-5D09F96BBA00}" presName="hierRoot1" presStyleCnt="0">
        <dgm:presLayoutVars>
          <dgm:hierBranch val="init"/>
        </dgm:presLayoutVars>
      </dgm:prSet>
      <dgm:spPr/>
    </dgm:pt>
    <dgm:pt modelId="{8DD699D2-7A08-1646-8059-44FA9C458AD5}" type="pres">
      <dgm:prSet presAssocID="{7A85ABB5-DD84-6E49-9813-5D09F96BBA00}" presName="rootComposite1" presStyleCnt="0"/>
      <dgm:spPr/>
    </dgm:pt>
    <dgm:pt modelId="{A1A4F3CE-0A4B-284D-84BB-9FCC6C9490AB}" type="pres">
      <dgm:prSet presAssocID="{7A85ABB5-DD84-6E49-9813-5D09F96BBA00}" presName="rootText1" presStyleLbl="alignAcc1" presStyleIdx="0" presStyleCnt="0">
        <dgm:presLayoutVars>
          <dgm:chPref val="3"/>
        </dgm:presLayoutVars>
      </dgm:prSet>
      <dgm:spPr/>
    </dgm:pt>
    <dgm:pt modelId="{E2CA8076-9626-244A-9619-E653B4C3D6AC}" type="pres">
      <dgm:prSet presAssocID="{7A85ABB5-DD84-6E49-9813-5D09F96BBA00}" presName="topArc1" presStyleLbl="parChTrans1D1" presStyleIdx="0" presStyleCnt="10"/>
      <dgm:spPr/>
    </dgm:pt>
    <dgm:pt modelId="{FEE5BC3F-0236-AE46-A6EF-72B3136BB79B}" type="pres">
      <dgm:prSet presAssocID="{7A85ABB5-DD84-6E49-9813-5D09F96BBA00}" presName="bottomArc1" presStyleLbl="parChTrans1D1" presStyleIdx="1" presStyleCnt="10"/>
      <dgm:spPr/>
    </dgm:pt>
    <dgm:pt modelId="{32B10757-FAC9-104D-9B7E-3CB551D4F766}" type="pres">
      <dgm:prSet presAssocID="{7A85ABB5-DD84-6E49-9813-5D09F96BBA00}" presName="topConnNode1" presStyleLbl="node1" presStyleIdx="0" presStyleCnt="0"/>
      <dgm:spPr/>
    </dgm:pt>
    <dgm:pt modelId="{BE9BD136-D19B-C549-8B9E-43CB945A2047}" type="pres">
      <dgm:prSet presAssocID="{7A85ABB5-DD84-6E49-9813-5D09F96BBA00}" presName="hierChild2" presStyleCnt="0"/>
      <dgm:spPr/>
    </dgm:pt>
    <dgm:pt modelId="{3C3C53A2-D4D5-D046-B154-F2461BDA7A89}" type="pres">
      <dgm:prSet presAssocID="{A9C8FFCB-B0C6-0046-AFF1-4F141FADAE78}" presName="Name28" presStyleLbl="parChTrans1D2" presStyleIdx="0" presStyleCnt="4"/>
      <dgm:spPr/>
    </dgm:pt>
    <dgm:pt modelId="{1CFC4016-D07C-2D4A-BE0E-7C46D379BCCB}" type="pres">
      <dgm:prSet presAssocID="{F7347CA3-9871-FD44-AC18-5D92BA556DAA}" presName="hierRoot2" presStyleCnt="0">
        <dgm:presLayoutVars>
          <dgm:hierBranch val="init"/>
        </dgm:presLayoutVars>
      </dgm:prSet>
      <dgm:spPr/>
    </dgm:pt>
    <dgm:pt modelId="{515B373D-A821-C44B-9F83-979275137111}" type="pres">
      <dgm:prSet presAssocID="{F7347CA3-9871-FD44-AC18-5D92BA556DAA}" presName="rootComposite2" presStyleCnt="0"/>
      <dgm:spPr/>
    </dgm:pt>
    <dgm:pt modelId="{B582F660-4EDD-2547-A779-46EAF755463C}" type="pres">
      <dgm:prSet presAssocID="{F7347CA3-9871-FD44-AC18-5D92BA556DAA}" presName="rootText2" presStyleLbl="alignAcc1" presStyleIdx="0" presStyleCnt="0">
        <dgm:presLayoutVars>
          <dgm:chPref val="3"/>
        </dgm:presLayoutVars>
      </dgm:prSet>
      <dgm:spPr/>
    </dgm:pt>
    <dgm:pt modelId="{847412AC-D33D-394C-BF53-E1D0C104BF60}" type="pres">
      <dgm:prSet presAssocID="{F7347CA3-9871-FD44-AC18-5D92BA556DAA}" presName="topArc2" presStyleLbl="parChTrans1D1" presStyleIdx="2" presStyleCnt="10"/>
      <dgm:spPr/>
    </dgm:pt>
    <dgm:pt modelId="{DC741F00-141D-804D-98F3-EE025F794AE5}" type="pres">
      <dgm:prSet presAssocID="{F7347CA3-9871-FD44-AC18-5D92BA556DAA}" presName="bottomArc2" presStyleLbl="parChTrans1D1" presStyleIdx="3" presStyleCnt="10"/>
      <dgm:spPr/>
    </dgm:pt>
    <dgm:pt modelId="{9FE36DA7-ADB5-844A-9183-DA3AF75845BC}" type="pres">
      <dgm:prSet presAssocID="{F7347CA3-9871-FD44-AC18-5D92BA556DAA}" presName="topConnNode2" presStyleLbl="node2" presStyleIdx="0" presStyleCnt="0"/>
      <dgm:spPr/>
    </dgm:pt>
    <dgm:pt modelId="{8FE4BD4C-7378-964B-9D91-77CEA6F76F7F}" type="pres">
      <dgm:prSet presAssocID="{F7347CA3-9871-FD44-AC18-5D92BA556DAA}" presName="hierChild4" presStyleCnt="0"/>
      <dgm:spPr/>
    </dgm:pt>
    <dgm:pt modelId="{04F78242-4752-7F4D-9BE6-3D2C8E8F6EF0}" type="pres">
      <dgm:prSet presAssocID="{F7347CA3-9871-FD44-AC18-5D92BA556DAA}" presName="hierChild5" presStyleCnt="0"/>
      <dgm:spPr/>
    </dgm:pt>
    <dgm:pt modelId="{084FCA5B-63DA-2145-9792-BB39C520065C}" type="pres">
      <dgm:prSet presAssocID="{A3D428C6-4A9A-7449-AC80-8A05DFAB094A}" presName="Name28" presStyleLbl="parChTrans1D2" presStyleIdx="1" presStyleCnt="4"/>
      <dgm:spPr/>
    </dgm:pt>
    <dgm:pt modelId="{1C190698-D8A4-6D42-803B-4E54ABEB33C8}" type="pres">
      <dgm:prSet presAssocID="{35344D07-C545-5747-AA03-069D00D5FA59}" presName="hierRoot2" presStyleCnt="0">
        <dgm:presLayoutVars>
          <dgm:hierBranch val="init"/>
        </dgm:presLayoutVars>
      </dgm:prSet>
      <dgm:spPr/>
    </dgm:pt>
    <dgm:pt modelId="{F239F89C-FCB4-C34C-9D6E-AD8F82BD0BC8}" type="pres">
      <dgm:prSet presAssocID="{35344D07-C545-5747-AA03-069D00D5FA59}" presName="rootComposite2" presStyleCnt="0"/>
      <dgm:spPr/>
    </dgm:pt>
    <dgm:pt modelId="{9E2B3206-9BB1-8E45-A98A-3B4F1715EEBF}" type="pres">
      <dgm:prSet presAssocID="{35344D07-C545-5747-AA03-069D00D5FA59}" presName="rootText2" presStyleLbl="alignAcc1" presStyleIdx="0" presStyleCnt="0">
        <dgm:presLayoutVars>
          <dgm:chPref val="3"/>
        </dgm:presLayoutVars>
      </dgm:prSet>
      <dgm:spPr/>
    </dgm:pt>
    <dgm:pt modelId="{FB113B35-C6EA-BF42-A43A-7862B7AF8538}" type="pres">
      <dgm:prSet presAssocID="{35344D07-C545-5747-AA03-069D00D5FA59}" presName="topArc2" presStyleLbl="parChTrans1D1" presStyleIdx="4" presStyleCnt="10"/>
      <dgm:spPr/>
    </dgm:pt>
    <dgm:pt modelId="{DB1B2847-E0D8-CC43-B57E-F30D3E116155}" type="pres">
      <dgm:prSet presAssocID="{35344D07-C545-5747-AA03-069D00D5FA59}" presName="bottomArc2" presStyleLbl="parChTrans1D1" presStyleIdx="5" presStyleCnt="10"/>
      <dgm:spPr/>
    </dgm:pt>
    <dgm:pt modelId="{194EE941-D8B5-5542-959F-B081856399F4}" type="pres">
      <dgm:prSet presAssocID="{35344D07-C545-5747-AA03-069D00D5FA59}" presName="topConnNode2" presStyleLbl="node2" presStyleIdx="0" presStyleCnt="0"/>
      <dgm:spPr/>
    </dgm:pt>
    <dgm:pt modelId="{60283120-BB41-9A4F-A701-C444C89C9A48}" type="pres">
      <dgm:prSet presAssocID="{35344D07-C545-5747-AA03-069D00D5FA59}" presName="hierChild4" presStyleCnt="0"/>
      <dgm:spPr/>
    </dgm:pt>
    <dgm:pt modelId="{EC0B9A74-6A3A-6A44-AE0B-3F801A630851}" type="pres">
      <dgm:prSet presAssocID="{35344D07-C545-5747-AA03-069D00D5FA59}" presName="hierChild5" presStyleCnt="0"/>
      <dgm:spPr/>
    </dgm:pt>
    <dgm:pt modelId="{B9D2474A-6E1E-3942-AD55-E26927C053FE}" type="pres">
      <dgm:prSet presAssocID="{461B7F87-061D-E542-947C-84C1F18C6FAD}" presName="Name28" presStyleLbl="parChTrans1D2" presStyleIdx="2" presStyleCnt="4"/>
      <dgm:spPr/>
    </dgm:pt>
    <dgm:pt modelId="{1F9DA247-BB7C-894D-B864-458FA0B1E6A1}" type="pres">
      <dgm:prSet presAssocID="{D4966EB8-03A2-A046-AB5E-D996B1DCD2C9}" presName="hierRoot2" presStyleCnt="0">
        <dgm:presLayoutVars>
          <dgm:hierBranch val="init"/>
        </dgm:presLayoutVars>
      </dgm:prSet>
      <dgm:spPr/>
    </dgm:pt>
    <dgm:pt modelId="{6D8BB51F-5443-9D4C-BB23-B139541A8794}" type="pres">
      <dgm:prSet presAssocID="{D4966EB8-03A2-A046-AB5E-D996B1DCD2C9}" presName="rootComposite2" presStyleCnt="0"/>
      <dgm:spPr/>
    </dgm:pt>
    <dgm:pt modelId="{2429983A-36F9-8842-A23C-A853F507302C}" type="pres">
      <dgm:prSet presAssocID="{D4966EB8-03A2-A046-AB5E-D996B1DCD2C9}" presName="rootText2" presStyleLbl="alignAcc1" presStyleIdx="0" presStyleCnt="0">
        <dgm:presLayoutVars>
          <dgm:chPref val="3"/>
        </dgm:presLayoutVars>
      </dgm:prSet>
      <dgm:spPr/>
    </dgm:pt>
    <dgm:pt modelId="{95B25C32-40D4-3B4D-AC87-5B27C57E2903}" type="pres">
      <dgm:prSet presAssocID="{D4966EB8-03A2-A046-AB5E-D996B1DCD2C9}" presName="topArc2" presStyleLbl="parChTrans1D1" presStyleIdx="6" presStyleCnt="10"/>
      <dgm:spPr/>
    </dgm:pt>
    <dgm:pt modelId="{486BCA84-399B-5741-9D9C-52276FE54423}" type="pres">
      <dgm:prSet presAssocID="{D4966EB8-03A2-A046-AB5E-D996B1DCD2C9}" presName="bottomArc2" presStyleLbl="parChTrans1D1" presStyleIdx="7" presStyleCnt="10"/>
      <dgm:spPr/>
    </dgm:pt>
    <dgm:pt modelId="{2B4C6E0D-2488-8043-9882-868C8412AC16}" type="pres">
      <dgm:prSet presAssocID="{D4966EB8-03A2-A046-AB5E-D996B1DCD2C9}" presName="topConnNode2" presStyleLbl="node2" presStyleIdx="0" presStyleCnt="0"/>
      <dgm:spPr/>
    </dgm:pt>
    <dgm:pt modelId="{0136729D-E602-2D44-883C-5F5E1142880C}" type="pres">
      <dgm:prSet presAssocID="{D4966EB8-03A2-A046-AB5E-D996B1DCD2C9}" presName="hierChild4" presStyleCnt="0"/>
      <dgm:spPr/>
    </dgm:pt>
    <dgm:pt modelId="{CF3ABE1E-1DC7-2142-9EBB-CD4412523E57}" type="pres">
      <dgm:prSet presAssocID="{D4966EB8-03A2-A046-AB5E-D996B1DCD2C9}" presName="hierChild5" presStyleCnt="0"/>
      <dgm:spPr/>
    </dgm:pt>
    <dgm:pt modelId="{2CEB6FCF-8059-EE49-8641-787BD5DF2791}" type="pres">
      <dgm:prSet presAssocID="{7A85ABB5-DD84-6E49-9813-5D09F96BBA00}" presName="hierChild3" presStyleCnt="0"/>
      <dgm:spPr/>
    </dgm:pt>
    <dgm:pt modelId="{ED4837E7-A83F-9B41-A161-605C1E4CA272}" type="pres">
      <dgm:prSet presAssocID="{830167B4-4A13-8B4E-A83C-A334C82FB393}" presName="Name101" presStyleLbl="parChTrans1D2" presStyleIdx="3" presStyleCnt="4"/>
      <dgm:spPr/>
    </dgm:pt>
    <dgm:pt modelId="{CA02E2C2-8B2E-DF44-87F5-1BB2C815D95A}" type="pres">
      <dgm:prSet presAssocID="{F191C629-5F15-F043-ADC2-6AF9535879ED}" presName="hierRoot3" presStyleCnt="0">
        <dgm:presLayoutVars>
          <dgm:hierBranch val="init"/>
        </dgm:presLayoutVars>
      </dgm:prSet>
      <dgm:spPr/>
    </dgm:pt>
    <dgm:pt modelId="{67228433-BD42-E740-8A8B-847627A616C8}" type="pres">
      <dgm:prSet presAssocID="{F191C629-5F15-F043-ADC2-6AF9535879ED}" presName="rootComposite3" presStyleCnt="0"/>
      <dgm:spPr/>
    </dgm:pt>
    <dgm:pt modelId="{C7EE856E-22A0-7541-BAEC-D00446DA69CF}" type="pres">
      <dgm:prSet presAssocID="{F191C629-5F15-F043-ADC2-6AF9535879ED}" presName="rootText3" presStyleLbl="alignAcc1" presStyleIdx="0" presStyleCnt="0">
        <dgm:presLayoutVars>
          <dgm:chPref val="3"/>
        </dgm:presLayoutVars>
      </dgm:prSet>
      <dgm:spPr/>
    </dgm:pt>
    <dgm:pt modelId="{EC667748-0053-2747-97C0-9A763981958A}" type="pres">
      <dgm:prSet presAssocID="{F191C629-5F15-F043-ADC2-6AF9535879ED}" presName="topArc3" presStyleLbl="parChTrans1D1" presStyleIdx="8" presStyleCnt="10"/>
      <dgm:spPr/>
    </dgm:pt>
    <dgm:pt modelId="{F284B32D-AE82-2647-9ABF-DEFE07112F76}" type="pres">
      <dgm:prSet presAssocID="{F191C629-5F15-F043-ADC2-6AF9535879ED}" presName="bottomArc3" presStyleLbl="parChTrans1D1" presStyleIdx="9" presStyleCnt="10"/>
      <dgm:spPr/>
    </dgm:pt>
    <dgm:pt modelId="{D9D5912F-FD2A-B644-984A-DE38F973702A}" type="pres">
      <dgm:prSet presAssocID="{F191C629-5F15-F043-ADC2-6AF9535879ED}" presName="topConnNode3" presStyleLbl="asst1" presStyleIdx="0" presStyleCnt="0"/>
      <dgm:spPr/>
    </dgm:pt>
    <dgm:pt modelId="{ED9D484E-1089-014A-A372-90E49BCF94B8}" type="pres">
      <dgm:prSet presAssocID="{F191C629-5F15-F043-ADC2-6AF9535879ED}" presName="hierChild6" presStyleCnt="0"/>
      <dgm:spPr/>
    </dgm:pt>
    <dgm:pt modelId="{2B0BDC36-2288-2A4A-81F1-F9FE972CA1FA}" type="pres">
      <dgm:prSet presAssocID="{F191C629-5F15-F043-ADC2-6AF9535879ED}" presName="hierChild7" presStyleCnt="0"/>
      <dgm:spPr/>
    </dgm:pt>
  </dgm:ptLst>
  <dgm:cxnLst>
    <dgm:cxn modelId="{55C42509-A7DE-5746-8CBC-D297A48342D1}" type="presOf" srcId="{35344D07-C545-5747-AA03-069D00D5FA59}" destId="{9E2B3206-9BB1-8E45-A98A-3B4F1715EEBF}" srcOrd="0" destOrd="0" presId="urn:microsoft.com/office/officeart/2008/layout/HalfCircleOrganizationChart"/>
    <dgm:cxn modelId="{C2C8FF0D-7504-CE48-AF70-90810556D780}" srcId="{7A85ABB5-DD84-6E49-9813-5D09F96BBA00}" destId="{D4966EB8-03A2-A046-AB5E-D996B1DCD2C9}" srcOrd="3" destOrd="0" parTransId="{461B7F87-061D-E542-947C-84C1F18C6FAD}" sibTransId="{7F28CCB9-42E3-6E4D-A281-9A1CE42109F6}"/>
    <dgm:cxn modelId="{15A05911-4ADE-5E47-B4CA-0744FD60DB7B}" srcId="{7A85ABB5-DD84-6E49-9813-5D09F96BBA00}" destId="{35344D07-C545-5747-AA03-069D00D5FA59}" srcOrd="2" destOrd="0" parTransId="{A3D428C6-4A9A-7449-AC80-8A05DFAB094A}" sibTransId="{162D68B5-8BF6-AF42-B986-7ADB62A31E0F}"/>
    <dgm:cxn modelId="{DA006F17-2416-1948-A494-F084CA62A048}" srcId="{5FFA5F3C-7B20-8B41-896F-8B382F43B853}" destId="{7A85ABB5-DD84-6E49-9813-5D09F96BBA00}" srcOrd="0" destOrd="0" parTransId="{D4CEF09C-DFBC-A148-8657-5CF2984FD2C3}" sibTransId="{8E1673B2-8943-5E4E-AAF7-AEAD8FA21431}"/>
    <dgm:cxn modelId="{CABB9835-0F5E-274C-95A2-A0DEE5696560}" type="presOf" srcId="{7A85ABB5-DD84-6E49-9813-5D09F96BBA00}" destId="{A1A4F3CE-0A4B-284D-84BB-9FCC6C9490AB}" srcOrd="0" destOrd="0" presId="urn:microsoft.com/office/officeart/2008/layout/HalfCircleOrganizationChart"/>
    <dgm:cxn modelId="{14B26C4E-ADAC-8A4A-8676-EDFA8A296C69}" type="presOf" srcId="{D4966EB8-03A2-A046-AB5E-D996B1DCD2C9}" destId="{2429983A-36F9-8842-A23C-A853F507302C}" srcOrd="0" destOrd="0" presId="urn:microsoft.com/office/officeart/2008/layout/HalfCircleOrganizationChart"/>
    <dgm:cxn modelId="{10DD2268-3A0C-BE46-99EA-97F776E8C5F9}" type="presOf" srcId="{830167B4-4A13-8B4E-A83C-A334C82FB393}" destId="{ED4837E7-A83F-9B41-A161-605C1E4CA272}" srcOrd="0" destOrd="0" presId="urn:microsoft.com/office/officeart/2008/layout/HalfCircleOrganizationChart"/>
    <dgm:cxn modelId="{E9D7466D-35C8-C14A-A184-0D1BD68A0A0C}" srcId="{7A85ABB5-DD84-6E49-9813-5D09F96BBA00}" destId="{F191C629-5F15-F043-ADC2-6AF9535879ED}" srcOrd="0" destOrd="0" parTransId="{830167B4-4A13-8B4E-A83C-A334C82FB393}" sibTransId="{49AF236A-38C2-4147-AC04-AFAF0F18848B}"/>
    <dgm:cxn modelId="{E3993D7F-2109-294A-8F61-E093075850CD}" type="presOf" srcId="{7A85ABB5-DD84-6E49-9813-5D09F96BBA00}" destId="{32B10757-FAC9-104D-9B7E-3CB551D4F766}" srcOrd="1" destOrd="0" presId="urn:microsoft.com/office/officeart/2008/layout/HalfCircleOrganizationChart"/>
    <dgm:cxn modelId="{7661C483-451D-E742-953F-123769C03D9E}" type="presOf" srcId="{A3D428C6-4A9A-7449-AC80-8A05DFAB094A}" destId="{084FCA5B-63DA-2145-9792-BB39C520065C}" srcOrd="0" destOrd="0" presId="urn:microsoft.com/office/officeart/2008/layout/HalfCircleOrganizationChart"/>
    <dgm:cxn modelId="{9BFF1E87-F8F6-7845-958E-2ED742370359}" type="presOf" srcId="{F7347CA3-9871-FD44-AC18-5D92BA556DAA}" destId="{9FE36DA7-ADB5-844A-9183-DA3AF75845BC}" srcOrd="1" destOrd="0" presId="urn:microsoft.com/office/officeart/2008/layout/HalfCircleOrganizationChart"/>
    <dgm:cxn modelId="{27ABB08B-D071-FD44-9F3E-E4E5FF592A67}" type="presOf" srcId="{F191C629-5F15-F043-ADC2-6AF9535879ED}" destId="{C7EE856E-22A0-7541-BAEC-D00446DA69CF}" srcOrd="0" destOrd="0" presId="urn:microsoft.com/office/officeart/2008/layout/HalfCircleOrganizationChart"/>
    <dgm:cxn modelId="{903FF790-7933-1745-9AF3-00586CFD63D5}" type="presOf" srcId="{5FFA5F3C-7B20-8B41-896F-8B382F43B853}" destId="{35E05F1E-D642-344A-AB02-C22B564D41A5}" srcOrd="0" destOrd="0" presId="urn:microsoft.com/office/officeart/2008/layout/HalfCircleOrganizationChart"/>
    <dgm:cxn modelId="{631023A0-FD6F-8846-9ABA-C108862C836D}" type="presOf" srcId="{D4966EB8-03A2-A046-AB5E-D996B1DCD2C9}" destId="{2B4C6E0D-2488-8043-9882-868C8412AC16}" srcOrd="1" destOrd="0" presId="urn:microsoft.com/office/officeart/2008/layout/HalfCircleOrganizationChart"/>
    <dgm:cxn modelId="{798A29C0-DAFA-1542-808D-702B6FEB564F}" type="presOf" srcId="{35344D07-C545-5747-AA03-069D00D5FA59}" destId="{194EE941-D8B5-5542-959F-B081856399F4}" srcOrd="1" destOrd="0" presId="urn:microsoft.com/office/officeart/2008/layout/HalfCircleOrganizationChart"/>
    <dgm:cxn modelId="{FA5F37C0-FDB2-DE47-991D-2837C42BC4D1}" type="presOf" srcId="{A9C8FFCB-B0C6-0046-AFF1-4F141FADAE78}" destId="{3C3C53A2-D4D5-D046-B154-F2461BDA7A89}" srcOrd="0" destOrd="0" presId="urn:microsoft.com/office/officeart/2008/layout/HalfCircleOrganizationChart"/>
    <dgm:cxn modelId="{5CDDD9C7-6899-2841-9499-216876EC006A}" type="presOf" srcId="{F191C629-5F15-F043-ADC2-6AF9535879ED}" destId="{D9D5912F-FD2A-B644-984A-DE38F973702A}" srcOrd="1" destOrd="0" presId="urn:microsoft.com/office/officeart/2008/layout/HalfCircleOrganizationChart"/>
    <dgm:cxn modelId="{861C44D5-6D61-EB49-BC77-E3784D41AA93}" srcId="{7A85ABB5-DD84-6E49-9813-5D09F96BBA00}" destId="{F7347CA3-9871-FD44-AC18-5D92BA556DAA}" srcOrd="1" destOrd="0" parTransId="{A9C8FFCB-B0C6-0046-AFF1-4F141FADAE78}" sibTransId="{3E91FE73-C532-7D44-8780-305D6DC66B5C}"/>
    <dgm:cxn modelId="{725812F4-81C9-CE49-BED3-FBC6CEAEA38B}" type="presOf" srcId="{461B7F87-061D-E542-947C-84C1F18C6FAD}" destId="{B9D2474A-6E1E-3942-AD55-E26927C053FE}" srcOrd="0" destOrd="0" presId="urn:microsoft.com/office/officeart/2008/layout/HalfCircleOrganizationChart"/>
    <dgm:cxn modelId="{58B4C1F9-DAD8-B047-9A95-BCFC09B819D8}" type="presOf" srcId="{F7347CA3-9871-FD44-AC18-5D92BA556DAA}" destId="{B582F660-4EDD-2547-A779-46EAF755463C}" srcOrd="0" destOrd="0" presId="urn:microsoft.com/office/officeart/2008/layout/HalfCircleOrganizationChart"/>
    <dgm:cxn modelId="{480013F7-4D59-9247-A8EB-F3E12E18782C}" type="presParOf" srcId="{35E05F1E-D642-344A-AB02-C22B564D41A5}" destId="{E46AB3BB-7E45-F94F-A477-2A67D27004DA}" srcOrd="0" destOrd="0" presId="urn:microsoft.com/office/officeart/2008/layout/HalfCircleOrganizationChart"/>
    <dgm:cxn modelId="{77CAFC02-1B91-DE48-9027-4C183D195ADA}" type="presParOf" srcId="{E46AB3BB-7E45-F94F-A477-2A67D27004DA}" destId="{8DD699D2-7A08-1646-8059-44FA9C458AD5}" srcOrd="0" destOrd="0" presId="urn:microsoft.com/office/officeart/2008/layout/HalfCircleOrganizationChart"/>
    <dgm:cxn modelId="{79BCFA1E-FF4A-1F48-BAB9-7F58C0CBCF93}" type="presParOf" srcId="{8DD699D2-7A08-1646-8059-44FA9C458AD5}" destId="{A1A4F3CE-0A4B-284D-84BB-9FCC6C9490AB}" srcOrd="0" destOrd="0" presId="urn:microsoft.com/office/officeart/2008/layout/HalfCircleOrganizationChart"/>
    <dgm:cxn modelId="{5308138B-9135-7442-A71A-AB7B4B677575}" type="presParOf" srcId="{8DD699D2-7A08-1646-8059-44FA9C458AD5}" destId="{E2CA8076-9626-244A-9619-E653B4C3D6AC}" srcOrd="1" destOrd="0" presId="urn:microsoft.com/office/officeart/2008/layout/HalfCircleOrganizationChart"/>
    <dgm:cxn modelId="{5E6FDD1C-C3A3-D441-AE88-BEE4DFB6364B}" type="presParOf" srcId="{8DD699D2-7A08-1646-8059-44FA9C458AD5}" destId="{FEE5BC3F-0236-AE46-A6EF-72B3136BB79B}" srcOrd="2" destOrd="0" presId="urn:microsoft.com/office/officeart/2008/layout/HalfCircleOrganizationChart"/>
    <dgm:cxn modelId="{555E3190-5CD1-A945-AC50-CAB33CEA120B}" type="presParOf" srcId="{8DD699D2-7A08-1646-8059-44FA9C458AD5}" destId="{32B10757-FAC9-104D-9B7E-3CB551D4F766}" srcOrd="3" destOrd="0" presId="urn:microsoft.com/office/officeart/2008/layout/HalfCircleOrganizationChart"/>
    <dgm:cxn modelId="{BCD2CC6D-BB44-6141-90A0-902AFE3B7C48}" type="presParOf" srcId="{E46AB3BB-7E45-F94F-A477-2A67D27004DA}" destId="{BE9BD136-D19B-C549-8B9E-43CB945A2047}" srcOrd="1" destOrd="0" presId="urn:microsoft.com/office/officeart/2008/layout/HalfCircleOrganizationChart"/>
    <dgm:cxn modelId="{2D7AA4D1-EB14-2E4C-8BBB-D68A2B156A0A}" type="presParOf" srcId="{BE9BD136-D19B-C549-8B9E-43CB945A2047}" destId="{3C3C53A2-D4D5-D046-B154-F2461BDA7A89}" srcOrd="0" destOrd="0" presId="urn:microsoft.com/office/officeart/2008/layout/HalfCircleOrganizationChart"/>
    <dgm:cxn modelId="{03453FE2-BB6C-604B-AD23-DE9DCA0704B4}" type="presParOf" srcId="{BE9BD136-D19B-C549-8B9E-43CB945A2047}" destId="{1CFC4016-D07C-2D4A-BE0E-7C46D379BCCB}" srcOrd="1" destOrd="0" presId="urn:microsoft.com/office/officeart/2008/layout/HalfCircleOrganizationChart"/>
    <dgm:cxn modelId="{217E62F1-C020-304A-931B-2B6722EB3D48}" type="presParOf" srcId="{1CFC4016-D07C-2D4A-BE0E-7C46D379BCCB}" destId="{515B373D-A821-C44B-9F83-979275137111}" srcOrd="0" destOrd="0" presId="urn:microsoft.com/office/officeart/2008/layout/HalfCircleOrganizationChart"/>
    <dgm:cxn modelId="{FE533A29-346C-AD49-B283-5E807274FC79}" type="presParOf" srcId="{515B373D-A821-C44B-9F83-979275137111}" destId="{B582F660-4EDD-2547-A779-46EAF755463C}" srcOrd="0" destOrd="0" presId="urn:microsoft.com/office/officeart/2008/layout/HalfCircleOrganizationChart"/>
    <dgm:cxn modelId="{7E6A2081-28A2-C648-8B09-93CFF6E9CBBC}" type="presParOf" srcId="{515B373D-A821-C44B-9F83-979275137111}" destId="{847412AC-D33D-394C-BF53-E1D0C104BF60}" srcOrd="1" destOrd="0" presId="urn:microsoft.com/office/officeart/2008/layout/HalfCircleOrganizationChart"/>
    <dgm:cxn modelId="{C1A48768-8C48-1D4E-8CD8-36AF377248BD}" type="presParOf" srcId="{515B373D-A821-C44B-9F83-979275137111}" destId="{DC741F00-141D-804D-98F3-EE025F794AE5}" srcOrd="2" destOrd="0" presId="urn:microsoft.com/office/officeart/2008/layout/HalfCircleOrganizationChart"/>
    <dgm:cxn modelId="{3526335D-8D6F-ED41-8657-1D96DD28C9DE}" type="presParOf" srcId="{515B373D-A821-C44B-9F83-979275137111}" destId="{9FE36DA7-ADB5-844A-9183-DA3AF75845BC}" srcOrd="3" destOrd="0" presId="urn:microsoft.com/office/officeart/2008/layout/HalfCircleOrganizationChart"/>
    <dgm:cxn modelId="{FC8E57F9-12E1-D540-97CC-B2D92C2F46E5}" type="presParOf" srcId="{1CFC4016-D07C-2D4A-BE0E-7C46D379BCCB}" destId="{8FE4BD4C-7378-964B-9D91-77CEA6F76F7F}" srcOrd="1" destOrd="0" presId="urn:microsoft.com/office/officeart/2008/layout/HalfCircleOrganizationChart"/>
    <dgm:cxn modelId="{BD70CF45-F770-1148-9AC0-335796AEA915}" type="presParOf" srcId="{1CFC4016-D07C-2D4A-BE0E-7C46D379BCCB}" destId="{04F78242-4752-7F4D-9BE6-3D2C8E8F6EF0}" srcOrd="2" destOrd="0" presId="urn:microsoft.com/office/officeart/2008/layout/HalfCircleOrganizationChart"/>
    <dgm:cxn modelId="{F448D506-A28E-D64E-9562-89F3EB99A519}" type="presParOf" srcId="{BE9BD136-D19B-C549-8B9E-43CB945A2047}" destId="{084FCA5B-63DA-2145-9792-BB39C520065C}" srcOrd="2" destOrd="0" presId="urn:microsoft.com/office/officeart/2008/layout/HalfCircleOrganizationChart"/>
    <dgm:cxn modelId="{E2E7B95D-D6AF-D64B-B152-781B284B3B4C}" type="presParOf" srcId="{BE9BD136-D19B-C549-8B9E-43CB945A2047}" destId="{1C190698-D8A4-6D42-803B-4E54ABEB33C8}" srcOrd="3" destOrd="0" presId="urn:microsoft.com/office/officeart/2008/layout/HalfCircleOrganizationChart"/>
    <dgm:cxn modelId="{0E9B1149-56CC-7847-9393-AD2241545A8C}" type="presParOf" srcId="{1C190698-D8A4-6D42-803B-4E54ABEB33C8}" destId="{F239F89C-FCB4-C34C-9D6E-AD8F82BD0BC8}" srcOrd="0" destOrd="0" presId="urn:microsoft.com/office/officeart/2008/layout/HalfCircleOrganizationChart"/>
    <dgm:cxn modelId="{1D73C8B8-B888-1441-831E-31E8E09B4701}" type="presParOf" srcId="{F239F89C-FCB4-C34C-9D6E-AD8F82BD0BC8}" destId="{9E2B3206-9BB1-8E45-A98A-3B4F1715EEBF}" srcOrd="0" destOrd="0" presId="urn:microsoft.com/office/officeart/2008/layout/HalfCircleOrganizationChart"/>
    <dgm:cxn modelId="{FEBAD727-12AD-EB4F-96F6-28226B0A8D2E}" type="presParOf" srcId="{F239F89C-FCB4-C34C-9D6E-AD8F82BD0BC8}" destId="{FB113B35-C6EA-BF42-A43A-7862B7AF8538}" srcOrd="1" destOrd="0" presId="urn:microsoft.com/office/officeart/2008/layout/HalfCircleOrganizationChart"/>
    <dgm:cxn modelId="{D4E3D236-CED4-5642-B410-78DFC415F8F2}" type="presParOf" srcId="{F239F89C-FCB4-C34C-9D6E-AD8F82BD0BC8}" destId="{DB1B2847-E0D8-CC43-B57E-F30D3E116155}" srcOrd="2" destOrd="0" presId="urn:microsoft.com/office/officeart/2008/layout/HalfCircleOrganizationChart"/>
    <dgm:cxn modelId="{99262D43-679C-E743-938B-95D427C59B15}" type="presParOf" srcId="{F239F89C-FCB4-C34C-9D6E-AD8F82BD0BC8}" destId="{194EE941-D8B5-5542-959F-B081856399F4}" srcOrd="3" destOrd="0" presId="urn:microsoft.com/office/officeart/2008/layout/HalfCircleOrganizationChart"/>
    <dgm:cxn modelId="{55E57AA3-95B2-254C-A9D8-685F5A6D7D78}" type="presParOf" srcId="{1C190698-D8A4-6D42-803B-4E54ABEB33C8}" destId="{60283120-BB41-9A4F-A701-C444C89C9A48}" srcOrd="1" destOrd="0" presId="urn:microsoft.com/office/officeart/2008/layout/HalfCircleOrganizationChart"/>
    <dgm:cxn modelId="{FA3277C4-44AE-DC4E-947E-A30F7C483CC1}" type="presParOf" srcId="{1C190698-D8A4-6D42-803B-4E54ABEB33C8}" destId="{EC0B9A74-6A3A-6A44-AE0B-3F801A630851}" srcOrd="2" destOrd="0" presId="urn:microsoft.com/office/officeart/2008/layout/HalfCircleOrganizationChart"/>
    <dgm:cxn modelId="{166FA5FC-78DC-FE43-8EFC-D8E519AD0504}" type="presParOf" srcId="{BE9BD136-D19B-C549-8B9E-43CB945A2047}" destId="{B9D2474A-6E1E-3942-AD55-E26927C053FE}" srcOrd="4" destOrd="0" presId="urn:microsoft.com/office/officeart/2008/layout/HalfCircleOrganizationChart"/>
    <dgm:cxn modelId="{BC7DE595-524B-834C-B1B0-E69D8B07F492}" type="presParOf" srcId="{BE9BD136-D19B-C549-8B9E-43CB945A2047}" destId="{1F9DA247-BB7C-894D-B864-458FA0B1E6A1}" srcOrd="5" destOrd="0" presId="urn:microsoft.com/office/officeart/2008/layout/HalfCircleOrganizationChart"/>
    <dgm:cxn modelId="{83C8A1AD-28A6-EC48-B4E1-F15BB4161104}" type="presParOf" srcId="{1F9DA247-BB7C-894D-B864-458FA0B1E6A1}" destId="{6D8BB51F-5443-9D4C-BB23-B139541A8794}" srcOrd="0" destOrd="0" presId="urn:microsoft.com/office/officeart/2008/layout/HalfCircleOrganizationChart"/>
    <dgm:cxn modelId="{E78EF822-4B8E-F643-A3F6-59BE1AD04082}" type="presParOf" srcId="{6D8BB51F-5443-9D4C-BB23-B139541A8794}" destId="{2429983A-36F9-8842-A23C-A853F507302C}" srcOrd="0" destOrd="0" presId="urn:microsoft.com/office/officeart/2008/layout/HalfCircleOrganizationChart"/>
    <dgm:cxn modelId="{32D7796D-B64F-ED45-92E1-C240369528E8}" type="presParOf" srcId="{6D8BB51F-5443-9D4C-BB23-B139541A8794}" destId="{95B25C32-40D4-3B4D-AC87-5B27C57E2903}" srcOrd="1" destOrd="0" presId="urn:microsoft.com/office/officeart/2008/layout/HalfCircleOrganizationChart"/>
    <dgm:cxn modelId="{778D1ACA-9E81-5C48-A93E-4AB705061A8E}" type="presParOf" srcId="{6D8BB51F-5443-9D4C-BB23-B139541A8794}" destId="{486BCA84-399B-5741-9D9C-52276FE54423}" srcOrd="2" destOrd="0" presId="urn:microsoft.com/office/officeart/2008/layout/HalfCircleOrganizationChart"/>
    <dgm:cxn modelId="{726806A1-0C36-FF4B-B18B-60117D91FD2E}" type="presParOf" srcId="{6D8BB51F-5443-9D4C-BB23-B139541A8794}" destId="{2B4C6E0D-2488-8043-9882-868C8412AC16}" srcOrd="3" destOrd="0" presId="urn:microsoft.com/office/officeart/2008/layout/HalfCircleOrganizationChart"/>
    <dgm:cxn modelId="{415AF4F2-136C-B74D-AB80-B19E5D76D266}" type="presParOf" srcId="{1F9DA247-BB7C-894D-B864-458FA0B1E6A1}" destId="{0136729D-E602-2D44-883C-5F5E1142880C}" srcOrd="1" destOrd="0" presId="urn:microsoft.com/office/officeart/2008/layout/HalfCircleOrganizationChart"/>
    <dgm:cxn modelId="{3CD29958-1369-B541-96ED-A53B3BAC6A0C}" type="presParOf" srcId="{1F9DA247-BB7C-894D-B864-458FA0B1E6A1}" destId="{CF3ABE1E-1DC7-2142-9EBB-CD4412523E57}" srcOrd="2" destOrd="0" presId="urn:microsoft.com/office/officeart/2008/layout/HalfCircleOrganizationChart"/>
    <dgm:cxn modelId="{AC2E105F-ACA0-2346-AEAB-D0F69EBCB0F1}" type="presParOf" srcId="{E46AB3BB-7E45-F94F-A477-2A67D27004DA}" destId="{2CEB6FCF-8059-EE49-8641-787BD5DF2791}" srcOrd="2" destOrd="0" presId="urn:microsoft.com/office/officeart/2008/layout/HalfCircleOrganizationChart"/>
    <dgm:cxn modelId="{1A7793D2-7132-9943-B636-57448201B244}" type="presParOf" srcId="{2CEB6FCF-8059-EE49-8641-787BD5DF2791}" destId="{ED4837E7-A83F-9B41-A161-605C1E4CA272}" srcOrd="0" destOrd="0" presId="urn:microsoft.com/office/officeart/2008/layout/HalfCircleOrganizationChart"/>
    <dgm:cxn modelId="{398DF1F5-DA8E-AC45-A7D7-F13D99C32781}" type="presParOf" srcId="{2CEB6FCF-8059-EE49-8641-787BD5DF2791}" destId="{CA02E2C2-8B2E-DF44-87F5-1BB2C815D95A}" srcOrd="1" destOrd="0" presId="urn:microsoft.com/office/officeart/2008/layout/HalfCircleOrganizationChart"/>
    <dgm:cxn modelId="{A2B60787-7547-D043-98EE-D989033E7163}" type="presParOf" srcId="{CA02E2C2-8B2E-DF44-87F5-1BB2C815D95A}" destId="{67228433-BD42-E740-8A8B-847627A616C8}" srcOrd="0" destOrd="0" presId="urn:microsoft.com/office/officeart/2008/layout/HalfCircleOrganizationChart"/>
    <dgm:cxn modelId="{CC37DB0F-2BB0-A247-8C16-4C415AB6AAAC}" type="presParOf" srcId="{67228433-BD42-E740-8A8B-847627A616C8}" destId="{C7EE856E-22A0-7541-BAEC-D00446DA69CF}" srcOrd="0" destOrd="0" presId="urn:microsoft.com/office/officeart/2008/layout/HalfCircleOrganizationChart"/>
    <dgm:cxn modelId="{5E7BE9EC-9D33-4048-B042-FE2D8A52F730}" type="presParOf" srcId="{67228433-BD42-E740-8A8B-847627A616C8}" destId="{EC667748-0053-2747-97C0-9A763981958A}" srcOrd="1" destOrd="0" presId="urn:microsoft.com/office/officeart/2008/layout/HalfCircleOrganizationChart"/>
    <dgm:cxn modelId="{9B31C2C2-4B16-8C45-B3D6-64235330BFF8}" type="presParOf" srcId="{67228433-BD42-E740-8A8B-847627A616C8}" destId="{F284B32D-AE82-2647-9ABF-DEFE07112F76}" srcOrd="2" destOrd="0" presId="urn:microsoft.com/office/officeart/2008/layout/HalfCircleOrganizationChart"/>
    <dgm:cxn modelId="{FB8FC71B-8680-4844-AC7F-2DA52B3E89FF}" type="presParOf" srcId="{67228433-BD42-E740-8A8B-847627A616C8}" destId="{D9D5912F-FD2A-B644-984A-DE38F973702A}" srcOrd="3" destOrd="0" presId="urn:microsoft.com/office/officeart/2008/layout/HalfCircleOrganizationChart"/>
    <dgm:cxn modelId="{6B82716A-7452-4844-B7E1-4BA8AB8D11B6}" type="presParOf" srcId="{CA02E2C2-8B2E-DF44-87F5-1BB2C815D95A}" destId="{ED9D484E-1089-014A-A372-90E49BCF94B8}" srcOrd="1" destOrd="0" presId="urn:microsoft.com/office/officeart/2008/layout/HalfCircleOrganizationChart"/>
    <dgm:cxn modelId="{39743F0D-DDF1-D14C-8463-70682B3E00F3}" type="presParOf" srcId="{CA02E2C2-8B2E-DF44-87F5-1BB2C815D95A}" destId="{2B0BDC36-2288-2A4A-81F1-F9FE972CA1F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EF8A0-1B83-3147-B4B7-463DB053CBAE}">
      <dsp:nvSpPr>
        <dsp:cNvPr id="0" name=""/>
        <dsp:cNvSpPr/>
      </dsp:nvSpPr>
      <dsp:spPr>
        <a:xfrm>
          <a:off x="1722383" y="52095"/>
          <a:ext cx="2500585" cy="2500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ALAN 1</a:t>
          </a:r>
        </a:p>
      </dsp:txBody>
      <dsp:txXfrm>
        <a:off x="2055794" y="489698"/>
        <a:ext cx="1833762" cy="1125263"/>
      </dsp:txXfrm>
    </dsp:sp>
    <dsp:sp modelId="{0F6BC7C0-8A0F-AA4F-B16D-68FA3FDE3CD2}">
      <dsp:nvSpPr>
        <dsp:cNvPr id="0" name=""/>
        <dsp:cNvSpPr/>
      </dsp:nvSpPr>
      <dsp:spPr>
        <a:xfrm>
          <a:off x="2624677" y="1614961"/>
          <a:ext cx="2500585" cy="2500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ALAN 3</a:t>
          </a:r>
        </a:p>
      </dsp:txBody>
      <dsp:txXfrm>
        <a:off x="3389440" y="2260946"/>
        <a:ext cx="1500351" cy="1375322"/>
      </dsp:txXfrm>
    </dsp:sp>
    <dsp:sp modelId="{93522F0B-9E89-884C-8670-03470F8A1E95}">
      <dsp:nvSpPr>
        <dsp:cNvPr id="0" name=""/>
        <dsp:cNvSpPr/>
      </dsp:nvSpPr>
      <dsp:spPr>
        <a:xfrm>
          <a:off x="820088" y="1614961"/>
          <a:ext cx="2500585" cy="2500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ALAN 2</a:t>
          </a:r>
        </a:p>
      </dsp:txBody>
      <dsp:txXfrm>
        <a:off x="1055560" y="2260946"/>
        <a:ext cx="1500351" cy="13753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4956D-C500-3E48-9B79-6A41714BDC5E}">
      <dsp:nvSpPr>
        <dsp:cNvPr id="0" name=""/>
        <dsp:cNvSpPr/>
      </dsp:nvSpPr>
      <dsp:spPr>
        <a:xfrm>
          <a:off x="1606771" y="222802"/>
          <a:ext cx="1944243" cy="972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Durum 1</a:t>
          </a:r>
        </a:p>
      </dsp:txBody>
      <dsp:txXfrm>
        <a:off x="1635243" y="251274"/>
        <a:ext cx="1887299" cy="915177"/>
      </dsp:txXfrm>
    </dsp:sp>
    <dsp:sp modelId="{987B5F97-3ED3-7244-BB2A-91E07DEE8FDF}">
      <dsp:nvSpPr>
        <dsp:cNvPr id="0" name=""/>
        <dsp:cNvSpPr/>
      </dsp:nvSpPr>
      <dsp:spPr>
        <a:xfrm rot="3600000">
          <a:off x="2874693" y="1929860"/>
          <a:ext cx="1014725" cy="34024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976766" y="1997908"/>
        <a:ext cx="810579" cy="204146"/>
      </dsp:txXfrm>
    </dsp:sp>
    <dsp:sp modelId="{5E16DE76-1349-B848-AD9A-FAB8C407D9A1}">
      <dsp:nvSpPr>
        <dsp:cNvPr id="0" name=""/>
        <dsp:cNvSpPr/>
      </dsp:nvSpPr>
      <dsp:spPr>
        <a:xfrm>
          <a:off x="3213097" y="3005039"/>
          <a:ext cx="1944243" cy="972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Durum 2</a:t>
          </a:r>
        </a:p>
      </dsp:txBody>
      <dsp:txXfrm>
        <a:off x="3241569" y="3033511"/>
        <a:ext cx="1887299" cy="915177"/>
      </dsp:txXfrm>
    </dsp:sp>
    <dsp:sp modelId="{0F41A5F3-4E14-654D-BEAA-2775B1D1EDE6}">
      <dsp:nvSpPr>
        <dsp:cNvPr id="0" name=""/>
        <dsp:cNvSpPr/>
      </dsp:nvSpPr>
      <dsp:spPr>
        <a:xfrm rot="10800000">
          <a:off x="2071530" y="3320979"/>
          <a:ext cx="1014725" cy="34024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173603" y="3389027"/>
        <a:ext cx="810579" cy="204146"/>
      </dsp:txXfrm>
    </dsp:sp>
    <dsp:sp modelId="{24D7A34F-594F-CF4A-9785-5F5E14900D86}">
      <dsp:nvSpPr>
        <dsp:cNvPr id="0" name=""/>
        <dsp:cNvSpPr/>
      </dsp:nvSpPr>
      <dsp:spPr>
        <a:xfrm>
          <a:off x="446" y="3005039"/>
          <a:ext cx="1944243" cy="972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Durum 3</a:t>
          </a:r>
        </a:p>
      </dsp:txBody>
      <dsp:txXfrm>
        <a:off x="28918" y="3033511"/>
        <a:ext cx="1887299" cy="915177"/>
      </dsp:txXfrm>
    </dsp:sp>
    <dsp:sp modelId="{6A5FFFA3-88EB-584B-9489-7FEAE9154398}">
      <dsp:nvSpPr>
        <dsp:cNvPr id="0" name=""/>
        <dsp:cNvSpPr/>
      </dsp:nvSpPr>
      <dsp:spPr>
        <a:xfrm rot="18000000">
          <a:off x="1268367" y="1929860"/>
          <a:ext cx="1014725" cy="34024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370440" y="1997908"/>
        <a:ext cx="810579" cy="2041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837E7-A83F-9B41-A161-605C1E4CA272}">
      <dsp:nvSpPr>
        <dsp:cNvPr id="0" name=""/>
        <dsp:cNvSpPr/>
      </dsp:nvSpPr>
      <dsp:spPr>
        <a:xfrm>
          <a:off x="2001457" y="1258213"/>
          <a:ext cx="641279" cy="463575"/>
        </a:xfrm>
        <a:custGeom>
          <a:avLst/>
          <a:gdLst/>
          <a:ahLst/>
          <a:cxnLst/>
          <a:rect l="0" t="0" r="0" b="0"/>
          <a:pathLst>
            <a:path>
              <a:moveTo>
                <a:pt x="641279" y="0"/>
              </a:moveTo>
              <a:lnTo>
                <a:pt x="641279" y="463575"/>
              </a:lnTo>
              <a:lnTo>
                <a:pt x="0" y="4635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D2474A-6E1E-3942-AD55-E26927C053FE}">
      <dsp:nvSpPr>
        <dsp:cNvPr id="0" name=""/>
        <dsp:cNvSpPr/>
      </dsp:nvSpPr>
      <dsp:spPr>
        <a:xfrm>
          <a:off x="2642737" y="1258213"/>
          <a:ext cx="1869756" cy="1421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9381"/>
              </a:lnTo>
              <a:lnTo>
                <a:pt x="1869756" y="1259381"/>
              </a:lnTo>
              <a:lnTo>
                <a:pt x="1869756" y="14216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FCA5B-63DA-2145-9792-BB39C520065C}">
      <dsp:nvSpPr>
        <dsp:cNvPr id="0" name=""/>
        <dsp:cNvSpPr/>
      </dsp:nvSpPr>
      <dsp:spPr>
        <a:xfrm>
          <a:off x="2597017" y="1258213"/>
          <a:ext cx="91440" cy="14216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16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C53A2-D4D5-D046-B154-F2461BDA7A89}">
      <dsp:nvSpPr>
        <dsp:cNvPr id="0" name=""/>
        <dsp:cNvSpPr/>
      </dsp:nvSpPr>
      <dsp:spPr>
        <a:xfrm>
          <a:off x="772981" y="1258213"/>
          <a:ext cx="1869756" cy="1421632"/>
        </a:xfrm>
        <a:custGeom>
          <a:avLst/>
          <a:gdLst/>
          <a:ahLst/>
          <a:cxnLst/>
          <a:rect l="0" t="0" r="0" b="0"/>
          <a:pathLst>
            <a:path>
              <a:moveTo>
                <a:pt x="1869756" y="0"/>
              </a:moveTo>
              <a:lnTo>
                <a:pt x="1869756" y="1259381"/>
              </a:lnTo>
              <a:lnTo>
                <a:pt x="0" y="1259381"/>
              </a:lnTo>
              <a:lnTo>
                <a:pt x="0" y="14216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A8076-9626-244A-9619-E653B4C3D6AC}">
      <dsp:nvSpPr>
        <dsp:cNvPr id="0" name=""/>
        <dsp:cNvSpPr/>
      </dsp:nvSpPr>
      <dsp:spPr>
        <a:xfrm>
          <a:off x="2256424" y="485586"/>
          <a:ext cx="772626" cy="77262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5BC3F-0236-AE46-A6EF-72B3136BB79B}">
      <dsp:nvSpPr>
        <dsp:cNvPr id="0" name=""/>
        <dsp:cNvSpPr/>
      </dsp:nvSpPr>
      <dsp:spPr>
        <a:xfrm>
          <a:off x="2256424" y="485586"/>
          <a:ext cx="772626" cy="77262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4F3CE-0A4B-284D-84BB-9FCC6C9490AB}">
      <dsp:nvSpPr>
        <dsp:cNvPr id="0" name=""/>
        <dsp:cNvSpPr/>
      </dsp:nvSpPr>
      <dsp:spPr>
        <a:xfrm>
          <a:off x="1870110" y="624659"/>
          <a:ext cx="1545253" cy="49448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Aktör</a:t>
          </a:r>
          <a:endParaRPr lang="en-US" sz="3200" kern="1200" dirty="0"/>
        </a:p>
      </dsp:txBody>
      <dsp:txXfrm>
        <a:off x="1870110" y="624659"/>
        <a:ext cx="1545253" cy="494480"/>
      </dsp:txXfrm>
    </dsp:sp>
    <dsp:sp modelId="{847412AC-D33D-394C-BF53-E1D0C104BF60}">
      <dsp:nvSpPr>
        <dsp:cNvPr id="0" name=""/>
        <dsp:cNvSpPr/>
      </dsp:nvSpPr>
      <dsp:spPr>
        <a:xfrm>
          <a:off x="386668" y="2679845"/>
          <a:ext cx="772626" cy="77262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41F00-141D-804D-98F3-EE025F794AE5}">
      <dsp:nvSpPr>
        <dsp:cNvPr id="0" name=""/>
        <dsp:cNvSpPr/>
      </dsp:nvSpPr>
      <dsp:spPr>
        <a:xfrm>
          <a:off x="386668" y="2679845"/>
          <a:ext cx="772626" cy="77262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2F660-4EDD-2547-A779-46EAF755463C}">
      <dsp:nvSpPr>
        <dsp:cNvPr id="0" name=""/>
        <dsp:cNvSpPr/>
      </dsp:nvSpPr>
      <dsp:spPr>
        <a:xfrm>
          <a:off x="354" y="2818918"/>
          <a:ext cx="1545253" cy="49448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Eylem</a:t>
          </a:r>
          <a:r>
            <a:rPr lang="en-US" sz="3200" kern="1200" dirty="0"/>
            <a:t> 2</a:t>
          </a:r>
        </a:p>
      </dsp:txBody>
      <dsp:txXfrm>
        <a:off x="354" y="2818918"/>
        <a:ext cx="1545253" cy="494480"/>
      </dsp:txXfrm>
    </dsp:sp>
    <dsp:sp modelId="{FB113B35-C6EA-BF42-A43A-7862B7AF8538}">
      <dsp:nvSpPr>
        <dsp:cNvPr id="0" name=""/>
        <dsp:cNvSpPr/>
      </dsp:nvSpPr>
      <dsp:spPr>
        <a:xfrm>
          <a:off x="2256424" y="2679845"/>
          <a:ext cx="772626" cy="77262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1B2847-E0D8-CC43-B57E-F30D3E116155}">
      <dsp:nvSpPr>
        <dsp:cNvPr id="0" name=""/>
        <dsp:cNvSpPr/>
      </dsp:nvSpPr>
      <dsp:spPr>
        <a:xfrm>
          <a:off x="2256424" y="2679845"/>
          <a:ext cx="772626" cy="77262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B3206-9BB1-8E45-A98A-3B4F1715EEBF}">
      <dsp:nvSpPr>
        <dsp:cNvPr id="0" name=""/>
        <dsp:cNvSpPr/>
      </dsp:nvSpPr>
      <dsp:spPr>
        <a:xfrm>
          <a:off x="1870110" y="2818918"/>
          <a:ext cx="1545253" cy="49448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Eylem</a:t>
          </a:r>
          <a:r>
            <a:rPr lang="en-US" sz="3200" kern="1200" dirty="0"/>
            <a:t> 3</a:t>
          </a:r>
        </a:p>
      </dsp:txBody>
      <dsp:txXfrm>
        <a:off x="1870110" y="2818918"/>
        <a:ext cx="1545253" cy="494480"/>
      </dsp:txXfrm>
    </dsp:sp>
    <dsp:sp modelId="{95B25C32-40D4-3B4D-AC87-5B27C57E2903}">
      <dsp:nvSpPr>
        <dsp:cNvPr id="0" name=""/>
        <dsp:cNvSpPr/>
      </dsp:nvSpPr>
      <dsp:spPr>
        <a:xfrm>
          <a:off x="4126180" y="2679845"/>
          <a:ext cx="772626" cy="77262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BCA84-399B-5741-9D9C-52276FE54423}">
      <dsp:nvSpPr>
        <dsp:cNvPr id="0" name=""/>
        <dsp:cNvSpPr/>
      </dsp:nvSpPr>
      <dsp:spPr>
        <a:xfrm>
          <a:off x="4126180" y="2679845"/>
          <a:ext cx="772626" cy="77262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9983A-36F9-8842-A23C-A853F507302C}">
      <dsp:nvSpPr>
        <dsp:cNvPr id="0" name=""/>
        <dsp:cNvSpPr/>
      </dsp:nvSpPr>
      <dsp:spPr>
        <a:xfrm>
          <a:off x="3739867" y="2818918"/>
          <a:ext cx="1545253" cy="49448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Eylem</a:t>
          </a:r>
          <a:r>
            <a:rPr lang="en-US" sz="3200" kern="1200" dirty="0"/>
            <a:t> 4</a:t>
          </a:r>
        </a:p>
      </dsp:txBody>
      <dsp:txXfrm>
        <a:off x="3739867" y="2818918"/>
        <a:ext cx="1545253" cy="494480"/>
      </dsp:txXfrm>
    </dsp:sp>
    <dsp:sp modelId="{EC667748-0053-2747-97C0-9A763981958A}">
      <dsp:nvSpPr>
        <dsp:cNvPr id="0" name=""/>
        <dsp:cNvSpPr/>
      </dsp:nvSpPr>
      <dsp:spPr>
        <a:xfrm>
          <a:off x="1321546" y="1582716"/>
          <a:ext cx="772626" cy="77262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4B32D-AE82-2647-9ABF-DEFE07112F76}">
      <dsp:nvSpPr>
        <dsp:cNvPr id="0" name=""/>
        <dsp:cNvSpPr/>
      </dsp:nvSpPr>
      <dsp:spPr>
        <a:xfrm>
          <a:off x="1321546" y="1582716"/>
          <a:ext cx="772626" cy="77262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E856E-22A0-7541-BAEC-D00446DA69CF}">
      <dsp:nvSpPr>
        <dsp:cNvPr id="0" name=""/>
        <dsp:cNvSpPr/>
      </dsp:nvSpPr>
      <dsp:spPr>
        <a:xfrm>
          <a:off x="935232" y="1721789"/>
          <a:ext cx="1545253" cy="49448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Eylem</a:t>
          </a:r>
          <a:r>
            <a:rPr lang="en-US" sz="3200" kern="1200" dirty="0"/>
            <a:t> 1</a:t>
          </a:r>
        </a:p>
      </dsp:txBody>
      <dsp:txXfrm>
        <a:off x="935232" y="1721789"/>
        <a:ext cx="1545253" cy="494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8217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156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/>
            <a:endParaRPr lang="tr-TR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75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tr-TR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285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tr-TR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35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tr-TR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19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sz="1100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359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369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399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869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66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23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tr-TR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459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978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sz="1100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993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567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24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185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483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sz="1100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323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99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014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811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864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47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sz="1100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43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749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553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/>
            <a:endParaRPr lang="tr-TR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476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/>
            <a:endParaRPr lang="tr-TR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75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sz="1100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81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5250" y="346950"/>
            <a:ext cx="7867500" cy="608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1796425" y="1251825"/>
            <a:ext cx="7867500" cy="27105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5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666050" y="-5961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0A2-60CF-834D-AB3B-E7372F1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0D64-23DD-2B41-8F14-724275A5A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975E-C480-5247-A219-2534F70DFC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C03849-82C7-164D-9FB0-C0B8CB2F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15;p14">
            <a:extLst>
              <a:ext uri="{FF2B5EF4-FFF2-40B4-BE49-F238E27FC236}">
                <a16:creationId xmlns:a16="http://schemas.microsoft.com/office/drawing/2014/main" id="{C4AFCDD7-F3FA-264B-9871-1654B0017A6E}"/>
              </a:ext>
            </a:extLst>
          </p:cNvPr>
          <p:cNvSpPr txBox="1">
            <a:spLocks/>
          </p:cNvSpPr>
          <p:nvPr/>
        </p:nvSpPr>
        <p:spPr>
          <a:xfrm>
            <a:off x="2291550" y="2434813"/>
            <a:ext cx="76089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/>
                </a:solidFill>
              </a:rPr>
              <a:t>Kara Kutu Test </a:t>
            </a:r>
            <a:r>
              <a:rPr lang="en-GB" sz="3600" b="1" dirty="0" err="1">
                <a:solidFill>
                  <a:schemeClr val="bg1"/>
                </a:solidFill>
              </a:rPr>
              <a:t>Teknikleri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55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2072949"/>
            <a:ext cx="5285475" cy="27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Sınır</a:t>
            </a:r>
            <a:r>
              <a:rPr lang="en-GB" sz="2200" dirty="0"/>
              <a:t> </a:t>
            </a:r>
            <a:r>
              <a:rPr lang="en-GB" sz="2200" dirty="0" err="1"/>
              <a:t>değer</a:t>
            </a:r>
            <a:r>
              <a:rPr lang="en-GB" sz="2200" dirty="0"/>
              <a:t> </a:t>
            </a:r>
            <a:r>
              <a:rPr lang="en-GB" sz="2200" dirty="0" err="1"/>
              <a:t>analizi</a:t>
            </a:r>
            <a:r>
              <a:rPr lang="en-GB" sz="2200" dirty="0"/>
              <a:t>, </a:t>
            </a:r>
            <a:r>
              <a:rPr lang="en-GB" sz="2200" dirty="0" err="1"/>
              <a:t>denklik</a:t>
            </a:r>
            <a:r>
              <a:rPr lang="en-GB" sz="2200" dirty="0"/>
              <a:t> </a:t>
            </a:r>
            <a:r>
              <a:rPr lang="en-GB" sz="2200" dirty="0" err="1"/>
              <a:t>paylarına</a:t>
            </a:r>
            <a:r>
              <a:rPr lang="en-GB" sz="2200" dirty="0"/>
              <a:t> </a:t>
            </a:r>
            <a:r>
              <a:rPr lang="en-GB" sz="2200" dirty="0" err="1"/>
              <a:t>ayırma</a:t>
            </a:r>
            <a:r>
              <a:rPr lang="en-GB" sz="2200" dirty="0"/>
              <a:t> </a:t>
            </a:r>
            <a:r>
              <a:rPr lang="en-GB" sz="2200" dirty="0" err="1"/>
              <a:t>tekniğinin</a:t>
            </a:r>
            <a:r>
              <a:rPr lang="en-GB" sz="2200" dirty="0"/>
              <a:t> </a:t>
            </a:r>
            <a:r>
              <a:rPr lang="en-GB" sz="2200" dirty="0" err="1"/>
              <a:t>genişletilmiş</a:t>
            </a:r>
            <a:r>
              <a:rPr lang="en-GB" sz="2200" dirty="0"/>
              <a:t> </a:t>
            </a:r>
            <a:r>
              <a:rPr lang="en-GB" sz="2200" dirty="0" err="1"/>
              <a:t>halidir</a:t>
            </a:r>
            <a:r>
              <a:rPr lang="en-GB" sz="2200" dirty="0"/>
              <a:t>. </a:t>
            </a:r>
            <a:r>
              <a:rPr lang="en-GB" sz="2200" dirty="0" err="1"/>
              <a:t>Kısaca</a:t>
            </a:r>
            <a:r>
              <a:rPr lang="en-GB" sz="2200" dirty="0"/>
              <a:t> </a:t>
            </a:r>
            <a:r>
              <a:rPr lang="en-GB" sz="2200" dirty="0" err="1"/>
              <a:t>denklik</a:t>
            </a:r>
            <a:r>
              <a:rPr lang="en-GB" sz="2200" dirty="0"/>
              <a:t> </a:t>
            </a:r>
            <a:r>
              <a:rPr lang="en-GB" sz="2200" dirty="0" err="1"/>
              <a:t>sınıfındaki</a:t>
            </a:r>
            <a:r>
              <a:rPr lang="en-GB" sz="2200" dirty="0"/>
              <a:t> </a:t>
            </a:r>
            <a:r>
              <a:rPr lang="en-GB" sz="2200" dirty="0" err="1"/>
              <a:t>gibi</a:t>
            </a:r>
            <a:r>
              <a:rPr lang="en-GB" sz="2200" dirty="0"/>
              <a:t> </a:t>
            </a:r>
            <a:r>
              <a:rPr lang="en-GB" sz="2200" dirty="0" err="1"/>
              <a:t>girdi</a:t>
            </a:r>
            <a:r>
              <a:rPr lang="en-GB" sz="2200" dirty="0"/>
              <a:t> </a:t>
            </a:r>
            <a:r>
              <a:rPr lang="en-GB" sz="2200" dirty="0" err="1"/>
              <a:t>alanları</a:t>
            </a:r>
            <a:r>
              <a:rPr lang="en-GB" sz="2200" dirty="0"/>
              <a:t> </a:t>
            </a:r>
            <a:r>
              <a:rPr lang="en-GB" sz="2200" dirty="0" err="1"/>
              <a:t>sınıfları</a:t>
            </a:r>
            <a:r>
              <a:rPr lang="en-GB" sz="2200" dirty="0"/>
              <a:t> </a:t>
            </a:r>
            <a:r>
              <a:rPr lang="en-GB" sz="2200" dirty="0" err="1"/>
              <a:t>ayrılır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test </a:t>
            </a:r>
            <a:r>
              <a:rPr lang="en-GB" sz="2200" dirty="0" err="1"/>
              <a:t>gerçekleştirirken</a:t>
            </a:r>
            <a:r>
              <a:rPr lang="en-GB" sz="2200" dirty="0"/>
              <a:t> o </a:t>
            </a:r>
            <a:r>
              <a:rPr lang="en-GB" sz="2200" dirty="0" err="1"/>
              <a:t>sınıflara</a:t>
            </a:r>
            <a:r>
              <a:rPr lang="en-GB" sz="2200" dirty="0"/>
              <a:t> </a:t>
            </a:r>
            <a:r>
              <a:rPr lang="en-GB" sz="2200" dirty="0" err="1"/>
              <a:t>ek</a:t>
            </a:r>
            <a:r>
              <a:rPr lang="en-GB" sz="2200" dirty="0"/>
              <a:t> </a:t>
            </a:r>
            <a:r>
              <a:rPr lang="en-GB" sz="2200" dirty="0" err="1"/>
              <a:t>olarak</a:t>
            </a:r>
            <a:r>
              <a:rPr lang="en-GB" sz="2200" dirty="0"/>
              <a:t> </a:t>
            </a:r>
            <a:r>
              <a:rPr lang="en-GB" sz="2200" dirty="0" err="1"/>
              <a:t>sınır</a:t>
            </a:r>
            <a:r>
              <a:rPr lang="en-GB" sz="2200" dirty="0"/>
              <a:t> </a:t>
            </a:r>
            <a:r>
              <a:rPr lang="en-GB" sz="2200" dirty="0" err="1"/>
              <a:t>değerleri</a:t>
            </a:r>
            <a:r>
              <a:rPr lang="en-GB" sz="2200" dirty="0"/>
              <a:t> de test </a:t>
            </a:r>
            <a:r>
              <a:rPr lang="en-GB" sz="2200" dirty="0" err="1"/>
              <a:t>edilir</a:t>
            </a:r>
            <a:r>
              <a:rPr lang="en-GB" sz="2200" dirty="0"/>
              <a:t>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0C3E39-36A0-AC42-8727-31297EA36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729854"/>
              </p:ext>
            </p:extLst>
          </p:nvPr>
        </p:nvGraphicFramePr>
        <p:xfrm>
          <a:off x="0" y="1345178"/>
          <a:ext cx="5945352" cy="4167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990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057614" y="568124"/>
            <a:ext cx="856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İş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gereksinimi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ilgili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alana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küçük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"1"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küçük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"5000"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sayılarını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girebilir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Alan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sadece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tam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etmektedir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A8C6C63-F0E8-4745-8C40-9A93493E6822}"/>
              </a:ext>
            </a:extLst>
          </p:cNvPr>
          <p:cNvSpPr/>
          <p:nvPr/>
        </p:nvSpPr>
        <p:spPr>
          <a:xfrm>
            <a:off x="4020048" y="2491147"/>
            <a:ext cx="3182112" cy="536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2A54E-5DDD-7C45-BCA9-A8A87B3E885C}"/>
              </a:ext>
            </a:extLst>
          </p:cNvPr>
          <p:cNvSpPr txBox="1"/>
          <p:nvPr/>
        </p:nvSpPr>
        <p:spPr>
          <a:xfrm>
            <a:off x="2085637" y="252309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Lütfen bir sayı giriniz: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BAD00E-92C9-3A43-A8B4-29820B4A9A89}"/>
              </a:ext>
            </a:extLst>
          </p:cNvPr>
          <p:cNvSpPr/>
          <p:nvPr/>
        </p:nvSpPr>
        <p:spPr>
          <a:xfrm>
            <a:off x="2191052" y="4778876"/>
            <a:ext cx="7242048" cy="479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F4B92-BF56-024C-8A4D-B04148CF47B9}"/>
              </a:ext>
            </a:extLst>
          </p:cNvPr>
          <p:cNvSpPr txBox="1"/>
          <p:nvPr/>
        </p:nvSpPr>
        <p:spPr>
          <a:xfrm>
            <a:off x="8097192" y="4401208"/>
            <a:ext cx="133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/>
              <a:t>5000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89BC4-5F12-E14E-89D0-854C83E2EB23}"/>
              </a:ext>
            </a:extLst>
          </p:cNvPr>
          <p:cNvSpPr txBox="1"/>
          <p:nvPr/>
        </p:nvSpPr>
        <p:spPr>
          <a:xfrm>
            <a:off x="1924924" y="4401208"/>
            <a:ext cx="5112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26DDD-AF5F-BB4E-B8DE-FE0B91A34EAF}"/>
              </a:ext>
            </a:extLst>
          </p:cNvPr>
          <p:cNvSpPr txBox="1"/>
          <p:nvPr/>
        </p:nvSpPr>
        <p:spPr>
          <a:xfrm>
            <a:off x="4736809" y="5477557"/>
            <a:ext cx="1438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b="1" dirty="0">
                <a:solidFill>
                  <a:srgbClr val="FF0000"/>
                </a:solidFill>
              </a:rPr>
              <a:t>GEÇERLİ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7A22E-2512-CC40-A1A2-BB2AB96488AB}"/>
              </a:ext>
            </a:extLst>
          </p:cNvPr>
          <p:cNvSpPr txBox="1"/>
          <p:nvPr/>
        </p:nvSpPr>
        <p:spPr>
          <a:xfrm>
            <a:off x="9621177" y="5427505"/>
            <a:ext cx="16257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b="1" dirty="0">
                <a:solidFill>
                  <a:srgbClr val="FF0000"/>
                </a:solidFill>
              </a:rPr>
              <a:t>GEÇERSİZ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6A665-4B76-A940-97BD-398771996DCA}"/>
              </a:ext>
            </a:extLst>
          </p:cNvPr>
          <p:cNvSpPr txBox="1"/>
          <p:nvPr/>
        </p:nvSpPr>
        <p:spPr>
          <a:xfrm>
            <a:off x="242000" y="5422219"/>
            <a:ext cx="16257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b="1" dirty="0">
                <a:solidFill>
                  <a:srgbClr val="FF0000"/>
                </a:solidFill>
              </a:rPr>
              <a:t>GEÇERSİZ</a:t>
            </a:r>
          </a:p>
        </p:txBody>
      </p:sp>
    </p:spTree>
    <p:extLst>
      <p:ext uri="{BB962C8B-B14F-4D97-AF65-F5344CB8AC3E}">
        <p14:creationId xmlns:p14="http://schemas.microsoft.com/office/powerpoint/2010/main" val="27930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926913" y="906678"/>
            <a:ext cx="858119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İş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gereksinimi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Maksimum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uzaklık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girişi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yapılarak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marketleri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listeleyen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uygulama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testi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Alan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sadece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tam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etmektedir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Maksimum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basamaklı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edilir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edilen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1 dir.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Sınır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analizine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göre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adımlarını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yazınız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4C33-625F-B743-A81F-6E6DD735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84614"/>
            <a:ext cx="3302000" cy="558426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AAF53FE-1B35-5144-A453-EFEFEA339926}"/>
              </a:ext>
            </a:extLst>
          </p:cNvPr>
          <p:cNvSpPr/>
          <p:nvPr/>
        </p:nvSpPr>
        <p:spPr>
          <a:xfrm>
            <a:off x="1409700" y="1727200"/>
            <a:ext cx="1828800" cy="431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30A51-4E09-044F-9586-AA50EC4DD273}"/>
              </a:ext>
            </a:extLst>
          </p:cNvPr>
          <p:cNvSpPr txBox="1"/>
          <p:nvPr/>
        </p:nvSpPr>
        <p:spPr>
          <a:xfrm>
            <a:off x="1409700" y="1378945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Mesafe girişi yapınız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3916F8-F1DA-DB4C-82BE-D30C78FA1820}"/>
              </a:ext>
            </a:extLst>
          </p:cNvPr>
          <p:cNvSpPr/>
          <p:nvPr/>
        </p:nvSpPr>
        <p:spPr>
          <a:xfrm>
            <a:off x="1714711" y="2896457"/>
            <a:ext cx="1206500" cy="360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999D1-3F6F-794E-A743-0DCC8F746499}"/>
              </a:ext>
            </a:extLst>
          </p:cNvPr>
          <p:cNvSpPr txBox="1"/>
          <p:nvPr/>
        </p:nvSpPr>
        <p:spPr>
          <a:xfrm>
            <a:off x="1966743" y="292285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Listele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3979-5BEA-8A47-B8BD-986FE1467B01}"/>
              </a:ext>
            </a:extLst>
          </p:cNvPr>
          <p:cNvSpPr txBox="1"/>
          <p:nvPr/>
        </p:nvSpPr>
        <p:spPr>
          <a:xfrm>
            <a:off x="4457513" y="676088"/>
            <a:ext cx="57677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İş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gereksinimi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Maksimum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uzaklık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girişi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yapılarak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marketleri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listeleyen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uygulama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testi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Alan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sadece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tam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etmektedir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Maksimum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basamaklı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edilir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edilen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1 dir.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Sınır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analizine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göre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adımlarını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yazınız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4C33-625F-B743-A81F-6E6DD735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84614"/>
            <a:ext cx="3302000" cy="558426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AAF53FE-1B35-5144-A453-EFEFEA339926}"/>
              </a:ext>
            </a:extLst>
          </p:cNvPr>
          <p:cNvSpPr/>
          <p:nvPr/>
        </p:nvSpPr>
        <p:spPr>
          <a:xfrm>
            <a:off x="1409700" y="1727200"/>
            <a:ext cx="1828800" cy="431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30A51-4E09-044F-9586-AA50EC4DD273}"/>
              </a:ext>
            </a:extLst>
          </p:cNvPr>
          <p:cNvSpPr txBox="1"/>
          <p:nvPr/>
        </p:nvSpPr>
        <p:spPr>
          <a:xfrm>
            <a:off x="1409700" y="1378945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Mesafe girişi yapınız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3916F8-F1DA-DB4C-82BE-D30C78FA1820}"/>
              </a:ext>
            </a:extLst>
          </p:cNvPr>
          <p:cNvSpPr/>
          <p:nvPr/>
        </p:nvSpPr>
        <p:spPr>
          <a:xfrm>
            <a:off x="1714711" y="2896457"/>
            <a:ext cx="1206500" cy="360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999D1-3F6F-794E-A743-0DCC8F746499}"/>
              </a:ext>
            </a:extLst>
          </p:cNvPr>
          <p:cNvSpPr txBox="1"/>
          <p:nvPr/>
        </p:nvSpPr>
        <p:spPr>
          <a:xfrm>
            <a:off x="1966743" y="292285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Listele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31A1DCD-A3D5-6347-B6EB-23D186856102}"/>
              </a:ext>
            </a:extLst>
          </p:cNvPr>
          <p:cNvSpPr/>
          <p:nvPr/>
        </p:nvSpPr>
        <p:spPr>
          <a:xfrm>
            <a:off x="4864311" y="2376566"/>
            <a:ext cx="4895548" cy="700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638C2-1CA4-F04B-BB18-1892FF56018B}"/>
              </a:ext>
            </a:extLst>
          </p:cNvPr>
          <p:cNvSpPr txBox="1"/>
          <p:nvPr/>
        </p:nvSpPr>
        <p:spPr>
          <a:xfrm>
            <a:off x="8953075" y="1894701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dirty="0"/>
              <a:t>9999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66A2E-345B-4C48-989F-E04C81AE2899}"/>
              </a:ext>
            </a:extLst>
          </p:cNvPr>
          <p:cNvSpPr txBox="1"/>
          <p:nvPr/>
        </p:nvSpPr>
        <p:spPr>
          <a:xfrm>
            <a:off x="4629059" y="1956256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C6BD4-54F2-2D41-9060-C500F4486A39}"/>
              </a:ext>
            </a:extLst>
          </p:cNvPr>
          <p:cNvSpPr txBox="1"/>
          <p:nvPr/>
        </p:nvSpPr>
        <p:spPr>
          <a:xfrm>
            <a:off x="4799939" y="3765212"/>
            <a:ext cx="53864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6 test senaryosu ile test edilebilir.</a:t>
            </a:r>
          </a:p>
          <a:p>
            <a:endParaRPr lang="tr-T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Test Senaryosu için kullanılması gereken değerler:</a:t>
            </a:r>
          </a:p>
          <a:p>
            <a:endParaRPr lang="tr-T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0-1-2-9998-9999-10000</a:t>
            </a:r>
          </a:p>
        </p:txBody>
      </p:sp>
    </p:spTree>
    <p:extLst>
      <p:ext uri="{BB962C8B-B14F-4D97-AF65-F5344CB8AC3E}">
        <p14:creationId xmlns:p14="http://schemas.microsoft.com/office/powerpoint/2010/main" val="395461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2057399"/>
            <a:ext cx="8249100" cy="2743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 algn="ctr">
              <a:spcBef>
                <a:spcPts val="0"/>
              </a:spcBef>
            </a:pPr>
            <a:r>
              <a:rPr lang="en-GB" sz="3600" b="1" dirty="0" err="1"/>
              <a:t>Karar</a:t>
            </a:r>
            <a:r>
              <a:rPr lang="en-GB" sz="3600" b="1" dirty="0"/>
              <a:t> </a:t>
            </a:r>
            <a:r>
              <a:rPr lang="en-GB" sz="3600" b="1" dirty="0" err="1"/>
              <a:t>Tablosu</a:t>
            </a:r>
            <a:r>
              <a:rPr lang="en-GB" sz="3600" b="1" dirty="0"/>
              <a:t> </a:t>
            </a:r>
            <a:r>
              <a:rPr lang="en-GB" sz="3600" b="1" dirty="0" err="1"/>
              <a:t>Testleri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3901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720200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b="1" dirty="0" err="1"/>
              <a:t>Karar</a:t>
            </a:r>
            <a:r>
              <a:rPr lang="en-GB" sz="2200" b="1" dirty="0"/>
              <a:t> </a:t>
            </a:r>
            <a:r>
              <a:rPr lang="en-GB" sz="2200" b="1" dirty="0" err="1"/>
              <a:t>tablosu</a:t>
            </a:r>
            <a:r>
              <a:rPr lang="en-GB" sz="2200" dirty="0"/>
              <a:t>, </a:t>
            </a:r>
            <a:r>
              <a:rPr lang="en-GB" sz="2200" dirty="0" err="1"/>
              <a:t>farklı</a:t>
            </a:r>
            <a:r>
              <a:rPr lang="en-GB" sz="2200" dirty="0"/>
              <a:t> test </a:t>
            </a:r>
            <a:r>
              <a:rPr lang="en-GB" sz="2200" dirty="0" err="1"/>
              <a:t>koşulları</a:t>
            </a:r>
            <a:r>
              <a:rPr lang="en-GB" sz="2200" dirty="0"/>
              <a:t> </a:t>
            </a:r>
            <a:r>
              <a:rPr lang="en-GB" sz="2200" dirty="0" err="1"/>
              <a:t>kombinasyonlarının</a:t>
            </a:r>
            <a:r>
              <a:rPr lang="en-GB" sz="2200" dirty="0"/>
              <a:t> </a:t>
            </a:r>
            <a:r>
              <a:rPr lang="en-GB" sz="2200" dirty="0" err="1"/>
              <a:t>nasıl</a:t>
            </a:r>
            <a:r>
              <a:rPr lang="en-GB" sz="2200" dirty="0"/>
              <a:t> </a:t>
            </a:r>
            <a:r>
              <a:rPr lang="en-GB" sz="2200" dirty="0" err="1"/>
              <a:t>farklı</a:t>
            </a:r>
            <a:r>
              <a:rPr lang="en-GB" sz="2200" dirty="0"/>
              <a:t> </a:t>
            </a:r>
            <a:r>
              <a:rPr lang="en-GB" sz="2200" dirty="0" err="1"/>
              <a:t>sonuçlar</a:t>
            </a:r>
            <a:r>
              <a:rPr lang="en-GB" sz="2200" dirty="0"/>
              <a:t> </a:t>
            </a:r>
            <a:r>
              <a:rPr lang="en-GB" sz="2200" dirty="0" err="1"/>
              <a:t>verdiğini</a:t>
            </a:r>
            <a:r>
              <a:rPr lang="en-GB" sz="2200" dirty="0"/>
              <a:t> test </a:t>
            </a:r>
            <a:r>
              <a:rPr lang="en-GB" sz="2200" dirty="0" err="1"/>
              <a:t>etmek</a:t>
            </a:r>
            <a:r>
              <a:rPr lang="en-GB" sz="2200" dirty="0"/>
              <a:t> </a:t>
            </a:r>
            <a:r>
              <a:rPr lang="en-GB" sz="2200" dirty="0" err="1"/>
              <a:t>için</a:t>
            </a:r>
            <a:r>
              <a:rPr lang="en-GB" sz="2200" dirty="0"/>
              <a:t> </a:t>
            </a:r>
            <a:r>
              <a:rPr lang="en-GB" sz="2200" dirty="0" err="1"/>
              <a:t>kullanılır</a:t>
            </a:r>
            <a:r>
              <a:rPr lang="en-GB" sz="2200" dirty="0"/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Karar</a:t>
            </a:r>
            <a:r>
              <a:rPr lang="en-GB" sz="2200" dirty="0"/>
              <a:t> </a:t>
            </a:r>
            <a:r>
              <a:rPr lang="en-GB" sz="2200" dirty="0" err="1"/>
              <a:t>tabloları</a:t>
            </a:r>
            <a:r>
              <a:rPr lang="en-GB" sz="2200" dirty="0"/>
              <a:t> </a:t>
            </a:r>
            <a:r>
              <a:rPr lang="en-GB" sz="2200" dirty="0" err="1"/>
              <a:t>oluştururken</a:t>
            </a:r>
            <a:r>
              <a:rPr lang="en-GB" sz="2200" dirty="0"/>
              <a:t>, test </a:t>
            </a:r>
            <a:r>
              <a:rPr lang="en-GB" sz="2200" dirty="0" err="1"/>
              <a:t>uzmanı</a:t>
            </a:r>
            <a:r>
              <a:rPr lang="en-GB" sz="2200" dirty="0"/>
              <a:t> </a:t>
            </a:r>
            <a:r>
              <a:rPr lang="en-GB" sz="2200" dirty="0" err="1"/>
              <a:t>yazılımın</a:t>
            </a:r>
            <a:r>
              <a:rPr lang="en-GB" sz="2200" dirty="0"/>
              <a:t> </a:t>
            </a:r>
            <a:r>
              <a:rPr lang="en-GB" sz="2200" dirty="0" err="1"/>
              <a:t>koşullarını</a:t>
            </a:r>
            <a:r>
              <a:rPr lang="en-GB" sz="2200" dirty="0"/>
              <a:t> (</a:t>
            </a:r>
            <a:r>
              <a:rPr lang="en-GB" sz="2200" dirty="0" err="1"/>
              <a:t>girdiler</a:t>
            </a:r>
            <a:r>
              <a:rPr lang="en-GB" sz="2200" dirty="0"/>
              <a:t>)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sonuçta</a:t>
            </a:r>
            <a:r>
              <a:rPr lang="en-GB" sz="2200" dirty="0"/>
              <a:t> </a:t>
            </a:r>
            <a:r>
              <a:rPr lang="en-GB" sz="2200" dirty="0" err="1"/>
              <a:t>ortaya</a:t>
            </a:r>
            <a:r>
              <a:rPr lang="en-GB" sz="2200" dirty="0"/>
              <a:t> </a:t>
            </a:r>
            <a:r>
              <a:rPr lang="en-GB" sz="2200" dirty="0" err="1"/>
              <a:t>çıkan</a:t>
            </a:r>
            <a:r>
              <a:rPr lang="en-GB" sz="2200" dirty="0"/>
              <a:t> </a:t>
            </a:r>
            <a:r>
              <a:rPr lang="en-GB" sz="2200" dirty="0" err="1"/>
              <a:t>aksiyonları</a:t>
            </a:r>
            <a:r>
              <a:rPr lang="en-GB" sz="2200" dirty="0"/>
              <a:t> (</a:t>
            </a:r>
            <a:r>
              <a:rPr lang="en-GB" sz="2200" dirty="0" err="1"/>
              <a:t>çıktılar</a:t>
            </a:r>
            <a:r>
              <a:rPr lang="en-GB" sz="2200" dirty="0"/>
              <a:t>) </a:t>
            </a:r>
            <a:r>
              <a:rPr lang="en-GB" sz="2200" dirty="0" err="1"/>
              <a:t>tanımlar</a:t>
            </a:r>
            <a:r>
              <a:rPr lang="en-GB" sz="2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6D3CC-7F7E-2D40-BE7A-3C74A70F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241765"/>
            <a:ext cx="5565775" cy="4374470"/>
          </a:xfrm>
          <a:prstGeom prst="rect">
            <a:avLst/>
          </a:prstGeom>
        </p:spPr>
      </p:pic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BEE5E220-3781-A541-9621-32C889FF7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79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193799" y="646638"/>
            <a:ext cx="98044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İş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Gereksinimleri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Kullanıcının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yapabilmesi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için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artı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bakiyeye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olması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gerekmektedir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Kullanıcının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yapabilmesi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için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aktif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olması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gerekmektedir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AD486-599D-4048-AE10-28CE6522C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09816"/>
              </p:ext>
            </p:extLst>
          </p:nvPr>
        </p:nvGraphicFramePr>
        <p:xfrm>
          <a:off x="1739900" y="2948517"/>
          <a:ext cx="8712200" cy="2691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40">
                  <a:extLst>
                    <a:ext uri="{9D8B030D-6E8A-4147-A177-3AD203B41FA5}">
                      <a16:colId xmlns:a16="http://schemas.microsoft.com/office/drawing/2014/main" val="2516654727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4288368805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3689547447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3626423422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586043523"/>
                    </a:ext>
                  </a:extLst>
                </a:gridCol>
              </a:tblGrid>
              <a:tr h="434664">
                <a:tc>
                  <a:txBody>
                    <a:bodyPr/>
                    <a:lstStyle/>
                    <a:p>
                      <a:r>
                        <a:rPr lang="en-US" dirty="0" err="1"/>
                        <a:t>Koşullar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82165"/>
                  </a:ext>
                </a:extLst>
              </a:tr>
              <a:tr h="607339">
                <a:tc>
                  <a:txBody>
                    <a:bodyPr/>
                    <a:lstStyle/>
                    <a:p>
                      <a:r>
                        <a:rPr lang="en-US" dirty="0" err="1"/>
                        <a:t>Kullanıcı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artı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bakiyeye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159290"/>
                  </a:ext>
                </a:extLst>
              </a:tr>
              <a:tr h="434664">
                <a:tc>
                  <a:txBody>
                    <a:bodyPr/>
                    <a:lstStyle/>
                    <a:p>
                      <a:r>
                        <a:rPr lang="en-US" dirty="0" err="1"/>
                        <a:t>Kullanıcı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Aktif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6556"/>
                  </a:ext>
                </a:extLst>
              </a:tr>
              <a:tr h="607339">
                <a:tc>
                  <a:txBody>
                    <a:bodyPr/>
                    <a:lstStyle/>
                    <a:p>
                      <a:r>
                        <a:rPr lang="en-US" b="1" dirty="0" err="1"/>
                        <a:t>Beklenen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Sonuç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92649"/>
                  </a:ext>
                </a:extLst>
              </a:tr>
              <a:tr h="607339">
                <a:tc>
                  <a:txBody>
                    <a:bodyPr/>
                    <a:lstStyle/>
                    <a:p>
                      <a:r>
                        <a:rPr lang="en-US" dirty="0"/>
                        <a:t>Para </a:t>
                      </a:r>
                      <a:r>
                        <a:rPr lang="en-US" dirty="0" err="1"/>
                        <a:t>transferi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yapılabilir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75725"/>
                  </a:ext>
                </a:extLst>
              </a:tr>
            </a:tbl>
          </a:graphicData>
        </a:graphic>
      </p:graphicFrame>
      <p:sp>
        <p:nvSpPr>
          <p:cNvPr id="14" name="Google Shape;120;p15">
            <a:extLst>
              <a:ext uri="{FF2B5EF4-FFF2-40B4-BE49-F238E27FC236}">
                <a16:creationId xmlns:a16="http://schemas.microsoft.com/office/drawing/2014/main" id="{D3483709-1299-6944-BEFD-D9DBDDEDB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9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6A8A4-CA4D-6E45-83F3-FB6FF3462BC5}"/>
              </a:ext>
            </a:extLst>
          </p:cNvPr>
          <p:cNvSpPr/>
          <p:nvPr/>
        </p:nvSpPr>
        <p:spPr>
          <a:xfrm>
            <a:off x="651162" y="3996687"/>
            <a:ext cx="108896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Test 1 :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artı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bakiyeye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ise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aktifse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gerçekleştirebilir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Test 2 :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artı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bakiyeye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ancak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aktif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değilse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para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gerçekleştiremez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Test 3 :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aktif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ancak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artı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bakiyeye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değilse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para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gerçekleştiremez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Test 4 :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artı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bakiyeye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dehil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aktif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değilse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para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gerçekleştiremez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120;p15">
            <a:extLst>
              <a:ext uri="{FF2B5EF4-FFF2-40B4-BE49-F238E27FC236}">
                <a16:creationId xmlns:a16="http://schemas.microsoft.com/office/drawing/2014/main" id="{C0BC0FE7-404F-4344-B239-F2634CE48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F77C75-E683-6B44-AEDA-480347A63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77577"/>
              </p:ext>
            </p:extLst>
          </p:nvPr>
        </p:nvGraphicFramePr>
        <p:xfrm>
          <a:off x="1739898" y="535517"/>
          <a:ext cx="8712200" cy="2691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40">
                  <a:extLst>
                    <a:ext uri="{9D8B030D-6E8A-4147-A177-3AD203B41FA5}">
                      <a16:colId xmlns:a16="http://schemas.microsoft.com/office/drawing/2014/main" val="2516654727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4288368805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3689547447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3626423422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586043523"/>
                    </a:ext>
                  </a:extLst>
                </a:gridCol>
              </a:tblGrid>
              <a:tr h="434664">
                <a:tc>
                  <a:txBody>
                    <a:bodyPr/>
                    <a:lstStyle/>
                    <a:p>
                      <a:r>
                        <a:rPr lang="en-US" dirty="0" err="1"/>
                        <a:t>Koşullar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82165"/>
                  </a:ext>
                </a:extLst>
              </a:tr>
              <a:tr h="607339">
                <a:tc>
                  <a:txBody>
                    <a:bodyPr/>
                    <a:lstStyle/>
                    <a:p>
                      <a:r>
                        <a:rPr lang="en-US" dirty="0" err="1"/>
                        <a:t>Kullanıcı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artı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bakiyeye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159290"/>
                  </a:ext>
                </a:extLst>
              </a:tr>
              <a:tr h="434664">
                <a:tc>
                  <a:txBody>
                    <a:bodyPr/>
                    <a:lstStyle/>
                    <a:p>
                      <a:r>
                        <a:rPr lang="en-US" dirty="0" err="1"/>
                        <a:t>Kullanıcı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Aktif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6556"/>
                  </a:ext>
                </a:extLst>
              </a:tr>
              <a:tr h="607339">
                <a:tc>
                  <a:txBody>
                    <a:bodyPr/>
                    <a:lstStyle/>
                    <a:p>
                      <a:r>
                        <a:rPr lang="en-US" b="1" dirty="0" err="1"/>
                        <a:t>Beklenen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Sonuç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92649"/>
                  </a:ext>
                </a:extLst>
              </a:tr>
              <a:tr h="607339">
                <a:tc>
                  <a:txBody>
                    <a:bodyPr/>
                    <a:lstStyle/>
                    <a:p>
                      <a:r>
                        <a:rPr lang="en-US" dirty="0"/>
                        <a:t>Para </a:t>
                      </a:r>
                      <a:r>
                        <a:rPr lang="en-US" dirty="0" err="1"/>
                        <a:t>transferi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yapılabilir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7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77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947886" y="1218138"/>
            <a:ext cx="9526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	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senaryosu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sayısı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verilen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koşul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doğru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orantılıdır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Kaç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senaryo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gerektiğini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hesaplamak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için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7A63B-F0AB-FA42-9AA1-EF6388442DC8}"/>
              </a:ext>
            </a:extLst>
          </p:cNvPr>
          <p:cNvSpPr txBox="1"/>
          <p:nvPr/>
        </p:nvSpPr>
        <p:spPr>
          <a:xfrm>
            <a:off x="2691863" y="3984938"/>
            <a:ext cx="58817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Örneğin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: 3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koşul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varsa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adımı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sayısı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: (2^3) = 8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3BF8F-B787-3042-8444-FCF3F7E07233}"/>
              </a:ext>
            </a:extLst>
          </p:cNvPr>
          <p:cNvSpPr/>
          <p:nvPr/>
        </p:nvSpPr>
        <p:spPr>
          <a:xfrm>
            <a:off x="5550017" y="2631334"/>
            <a:ext cx="10919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2  = 2^n</a:t>
            </a:r>
            <a:endParaRPr lang="en-US" sz="2200" dirty="0"/>
          </a:p>
        </p:txBody>
      </p:sp>
      <p:sp>
        <p:nvSpPr>
          <p:cNvPr id="11" name="Google Shape;120;p15">
            <a:extLst>
              <a:ext uri="{FF2B5EF4-FFF2-40B4-BE49-F238E27FC236}">
                <a16:creationId xmlns:a16="http://schemas.microsoft.com/office/drawing/2014/main" id="{01E52621-A673-5042-8D24-33C4D95F4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97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Kara Kutu Test </a:t>
            </a:r>
            <a:r>
              <a:rPr lang="en-GB" dirty="0" err="1"/>
              <a:t>Teknikleri</a:t>
            </a:r>
            <a:r>
              <a:rPr lang="en-GB" dirty="0"/>
              <a:t>	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971450" y="2057399"/>
            <a:ext cx="8249100" cy="13716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spcBef>
                <a:spcPts val="0"/>
              </a:spcBef>
            </a:pPr>
            <a:r>
              <a:rPr lang="en-GB" b="1" dirty="0"/>
              <a:t>	Kara </a:t>
            </a:r>
            <a:r>
              <a:rPr lang="en-GB" b="1" dirty="0" err="1"/>
              <a:t>kutu</a:t>
            </a:r>
            <a:r>
              <a:rPr lang="en-GB" b="1" dirty="0"/>
              <a:t> test </a:t>
            </a:r>
            <a:r>
              <a:rPr lang="en-GB" b="1" dirty="0" err="1"/>
              <a:t>tekniği</a:t>
            </a:r>
            <a:r>
              <a:rPr lang="en-GB" dirty="0"/>
              <a:t>, test </a:t>
            </a:r>
            <a:r>
              <a:rPr lang="en-GB" dirty="0" err="1"/>
              <a:t>edilen</a:t>
            </a:r>
            <a:r>
              <a:rPr lang="en-GB" dirty="0"/>
              <a:t> </a:t>
            </a:r>
            <a:r>
              <a:rPr lang="en-GB" dirty="0" err="1"/>
              <a:t>sistemin</a:t>
            </a:r>
            <a:r>
              <a:rPr lang="en-GB" dirty="0"/>
              <a:t> </a:t>
            </a:r>
            <a:r>
              <a:rPr lang="en-GB" dirty="0" err="1"/>
              <a:t>detaylı</a:t>
            </a:r>
            <a:r>
              <a:rPr lang="en-GB" dirty="0"/>
              <a:t> </a:t>
            </a:r>
            <a:r>
              <a:rPr lang="en-GB" dirty="0" err="1"/>
              <a:t>kod</a:t>
            </a:r>
            <a:r>
              <a:rPr lang="en-GB" dirty="0"/>
              <a:t> </a:t>
            </a:r>
            <a:r>
              <a:rPr lang="en-GB" dirty="0" err="1"/>
              <a:t>yapısının</a:t>
            </a:r>
            <a:r>
              <a:rPr lang="en-GB" dirty="0"/>
              <a:t> test </a:t>
            </a:r>
            <a:r>
              <a:rPr lang="en-GB" dirty="0" err="1"/>
              <a:t>uzmanı</a:t>
            </a:r>
            <a:r>
              <a:rPr lang="en-GB" dirty="0"/>
              <a:t> </a:t>
            </a:r>
            <a:r>
              <a:rPr lang="en-GB" dirty="0" err="1"/>
              <a:t>tarafından</a:t>
            </a:r>
            <a:r>
              <a:rPr lang="en-GB" dirty="0"/>
              <a:t> </a:t>
            </a:r>
            <a:r>
              <a:rPr lang="en-GB" dirty="0" err="1"/>
              <a:t>bilinmeden</a:t>
            </a:r>
            <a:r>
              <a:rPr lang="en-GB" dirty="0"/>
              <a:t>, </a:t>
            </a:r>
            <a:r>
              <a:rPr lang="en-GB" dirty="0" err="1"/>
              <a:t>sadece</a:t>
            </a:r>
            <a:r>
              <a:rPr lang="en-GB" dirty="0"/>
              <a:t> input(</a:t>
            </a:r>
            <a:r>
              <a:rPr lang="en-GB" dirty="0" err="1"/>
              <a:t>girdi</a:t>
            </a:r>
            <a:r>
              <a:rPr lang="en-GB" dirty="0"/>
              <a:t>)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outputların</a:t>
            </a:r>
            <a:r>
              <a:rPr lang="en-GB" dirty="0"/>
              <a:t> (</a:t>
            </a:r>
            <a:r>
              <a:rPr lang="en-GB" dirty="0" err="1"/>
              <a:t>çıktı</a:t>
            </a:r>
            <a:r>
              <a:rPr lang="en-GB" dirty="0"/>
              <a:t>) </a:t>
            </a:r>
            <a:r>
              <a:rPr lang="en-GB" dirty="0" err="1"/>
              <a:t>kontrol</a:t>
            </a:r>
            <a:r>
              <a:rPr lang="en-GB" dirty="0"/>
              <a:t> </a:t>
            </a:r>
            <a:r>
              <a:rPr lang="en-GB" dirty="0" err="1"/>
              <a:t>edilmesidir</a:t>
            </a:r>
            <a:r>
              <a:rPr lang="en-GB" dirty="0"/>
              <a:t>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7578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3979-5BEA-8A47-B8BD-986FE1467B01}"/>
              </a:ext>
            </a:extLst>
          </p:cNvPr>
          <p:cNvSpPr txBox="1"/>
          <p:nvPr/>
        </p:nvSpPr>
        <p:spPr>
          <a:xfrm>
            <a:off x="5791013" y="777688"/>
            <a:ext cx="57677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İş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gereksinimi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Ödemenin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yapılabilmesi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için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gidiş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uçuşunu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seçmiş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olmalı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mil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puan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sahibi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kartında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artı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bakiyeye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sahip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ödemeyi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sadece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mil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da kart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yapabilir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Bu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koşulları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kaç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senaryosu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kapsayabiliriz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?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Karar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tablosunu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oluşturun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DF5BA-C7A3-084B-8A60-67BA2A85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1" y="777688"/>
            <a:ext cx="4654550" cy="40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0;p15">
            <a:extLst>
              <a:ext uri="{FF2B5EF4-FFF2-40B4-BE49-F238E27FC236}">
                <a16:creationId xmlns:a16="http://schemas.microsoft.com/office/drawing/2014/main" id="{C0BC0FE7-404F-4344-B239-F2634CE48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F77C75-E683-6B44-AEDA-480347A63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58728"/>
              </p:ext>
            </p:extLst>
          </p:nvPr>
        </p:nvGraphicFramePr>
        <p:xfrm>
          <a:off x="651162" y="899471"/>
          <a:ext cx="10889676" cy="4315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964">
                  <a:extLst>
                    <a:ext uri="{9D8B030D-6E8A-4147-A177-3AD203B41FA5}">
                      <a16:colId xmlns:a16="http://schemas.microsoft.com/office/drawing/2014/main" val="2516654727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4288368805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3689547447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3626423422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586043523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15225870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2051352410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2618840792"/>
                    </a:ext>
                  </a:extLst>
                </a:gridCol>
                <a:gridCol w="1209964">
                  <a:extLst>
                    <a:ext uri="{9D8B030D-6E8A-4147-A177-3AD203B41FA5}">
                      <a16:colId xmlns:a16="http://schemas.microsoft.com/office/drawing/2014/main" val="3483016539"/>
                    </a:ext>
                  </a:extLst>
                </a:gridCol>
              </a:tblGrid>
              <a:tr h="496852">
                <a:tc>
                  <a:txBody>
                    <a:bodyPr/>
                    <a:lstStyle/>
                    <a:p>
                      <a:r>
                        <a:rPr lang="en-US" dirty="0" err="1"/>
                        <a:t>Koşullar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Adım</a:t>
                      </a:r>
                      <a:r>
                        <a:rPr lang="en-US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82165"/>
                  </a:ext>
                </a:extLst>
              </a:tr>
              <a:tr h="705690">
                <a:tc>
                  <a:txBody>
                    <a:bodyPr/>
                    <a:lstStyle/>
                    <a:p>
                      <a:r>
                        <a:rPr lang="en-US" dirty="0" err="1"/>
                        <a:t>Gidiş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Uçuşu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seçilmiş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159290"/>
                  </a:ext>
                </a:extLst>
              </a:tr>
              <a:tr h="705690">
                <a:tc>
                  <a:txBody>
                    <a:bodyPr/>
                    <a:lstStyle/>
                    <a:p>
                      <a:r>
                        <a:rPr lang="en-US" dirty="0"/>
                        <a:t>Mil </a:t>
                      </a:r>
                      <a:r>
                        <a:rPr lang="en-US" dirty="0" err="1"/>
                        <a:t>puan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sahibi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6556"/>
                  </a:ext>
                </a:extLst>
              </a:tr>
              <a:tr h="705690">
                <a:tc>
                  <a:txBody>
                    <a:bodyPr/>
                    <a:lstStyle/>
                    <a:p>
                      <a:r>
                        <a:rPr lang="en-US" dirty="0" err="1"/>
                        <a:t>Yeterli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bakiyesi</a:t>
                      </a:r>
                      <a:r>
                        <a:rPr lang="en-US" dirty="0"/>
                        <a:t> 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607352"/>
                  </a:ext>
                </a:extLst>
              </a:tr>
              <a:tr h="705690">
                <a:tc>
                  <a:txBody>
                    <a:bodyPr/>
                    <a:lstStyle/>
                    <a:p>
                      <a:r>
                        <a:rPr lang="en-US" b="1" dirty="0" err="1"/>
                        <a:t>Beklenen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Sonuç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92649"/>
                  </a:ext>
                </a:extLst>
              </a:tr>
              <a:tr h="996269">
                <a:tc>
                  <a:txBody>
                    <a:bodyPr/>
                    <a:lstStyle/>
                    <a:p>
                      <a:r>
                        <a:rPr lang="en-US" dirty="0"/>
                        <a:t>Para </a:t>
                      </a:r>
                      <a:r>
                        <a:rPr lang="en-US" dirty="0" err="1"/>
                        <a:t>transferi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yapılabilir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7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Durum </a:t>
            </a:r>
            <a:r>
              <a:rPr lang="en-GB" dirty="0" err="1"/>
              <a:t>Geçiş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2057399"/>
            <a:ext cx="8249100" cy="2743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 algn="ctr">
              <a:spcBef>
                <a:spcPts val="0"/>
              </a:spcBef>
            </a:pPr>
            <a:r>
              <a:rPr lang="en-GB" sz="3600" b="1" dirty="0"/>
              <a:t>Durum </a:t>
            </a:r>
            <a:r>
              <a:rPr lang="en-GB" sz="3600" b="1" dirty="0" err="1"/>
              <a:t>Geçiş</a:t>
            </a:r>
            <a:r>
              <a:rPr lang="en-GB" sz="3600" b="1" dirty="0"/>
              <a:t> </a:t>
            </a:r>
            <a:r>
              <a:rPr lang="en-GB" sz="3600" b="1" dirty="0" err="1"/>
              <a:t>Testleri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63625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223690" y="1537320"/>
            <a:ext cx="5285475" cy="303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Durum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geçişi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diyagramı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durumlarının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ilgili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durumlara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nasıl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girdiğini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çıktığını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aralarındaki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geçişleri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gösterir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Yazılımdaki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geçişler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olay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tarafından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başlatılır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1110F37-BAFF-F542-82C2-D63AEA01B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424156"/>
              </p:ext>
            </p:extLst>
          </p:nvPr>
        </p:nvGraphicFramePr>
        <p:xfrm>
          <a:off x="810525" y="1103556"/>
          <a:ext cx="5157787" cy="4199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53106EA8-A627-A24E-97ED-786BFCF1B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Durum </a:t>
            </a:r>
            <a:r>
              <a:rPr lang="en-GB" dirty="0" err="1"/>
              <a:t>Geçiş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07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5536276" y="1028413"/>
            <a:ext cx="5972889" cy="477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sz="2200" dirty="0"/>
              <a:t>Durum 1: </a:t>
            </a:r>
            <a:r>
              <a:rPr lang="en-GB" sz="2200" dirty="0" err="1"/>
              <a:t>Lamba</a:t>
            </a:r>
            <a:r>
              <a:rPr lang="en-GB" sz="2200" dirty="0"/>
              <a:t> </a:t>
            </a:r>
            <a:r>
              <a:rPr lang="en-GB" sz="2200" dirty="0" err="1"/>
              <a:t>açık</a:t>
            </a:r>
            <a:r>
              <a:rPr lang="en-GB" sz="2200" dirty="0"/>
              <a:t> </a:t>
            </a:r>
            <a:r>
              <a:rPr lang="en-GB" sz="2200" dirty="0" err="1"/>
              <a:t>konumdayken</a:t>
            </a:r>
            <a:r>
              <a:rPr lang="en-GB" sz="2200" dirty="0"/>
              <a:t> </a:t>
            </a:r>
            <a:r>
              <a:rPr lang="en-GB" sz="2200" dirty="0" err="1"/>
              <a:t>kapalı</a:t>
            </a:r>
            <a:r>
              <a:rPr lang="en-GB" sz="2200" dirty="0"/>
              <a:t> </a:t>
            </a:r>
            <a:r>
              <a:rPr lang="en-GB" sz="2200" dirty="0" err="1"/>
              <a:t>konuma</a:t>
            </a:r>
            <a:r>
              <a:rPr lang="en-GB" sz="2200" dirty="0"/>
              <a:t> </a:t>
            </a:r>
            <a:r>
              <a:rPr lang="en-GB" sz="2200" dirty="0" err="1"/>
              <a:t>getirilebilir</a:t>
            </a:r>
            <a:r>
              <a:rPr lang="en-GB" sz="2200" dirty="0"/>
              <a:t>.</a:t>
            </a:r>
          </a:p>
          <a:p>
            <a:endParaRPr lang="en-GB" sz="2200" dirty="0"/>
          </a:p>
          <a:p>
            <a:r>
              <a:rPr lang="en-GB" sz="2200" dirty="0"/>
              <a:t>Durum 2: </a:t>
            </a:r>
            <a:r>
              <a:rPr lang="en-GB" sz="2200" dirty="0" err="1"/>
              <a:t>Lamba</a:t>
            </a:r>
            <a:r>
              <a:rPr lang="en-GB" sz="2200" dirty="0"/>
              <a:t> </a:t>
            </a:r>
            <a:r>
              <a:rPr lang="en-GB" sz="2200" dirty="0" err="1"/>
              <a:t>kapalı</a:t>
            </a:r>
            <a:r>
              <a:rPr lang="en-GB" sz="2200" dirty="0"/>
              <a:t> </a:t>
            </a:r>
            <a:r>
              <a:rPr lang="en-GB" sz="2200" dirty="0" err="1"/>
              <a:t>durumdayken</a:t>
            </a:r>
            <a:r>
              <a:rPr lang="en-GB" sz="2200" dirty="0"/>
              <a:t> </a:t>
            </a:r>
            <a:r>
              <a:rPr lang="en-GB" sz="2200" dirty="0" err="1"/>
              <a:t>açık</a:t>
            </a:r>
            <a:r>
              <a:rPr lang="en-GB" sz="2200" dirty="0"/>
              <a:t> </a:t>
            </a:r>
            <a:r>
              <a:rPr lang="en-GB" sz="2200" dirty="0" err="1"/>
              <a:t>duruma</a:t>
            </a:r>
            <a:r>
              <a:rPr lang="en-GB" sz="2200" dirty="0"/>
              <a:t> </a:t>
            </a:r>
            <a:r>
              <a:rPr lang="en-GB" sz="2200" dirty="0" err="1"/>
              <a:t>getirilebilir</a:t>
            </a:r>
            <a:r>
              <a:rPr lang="en-GB" sz="2200" dirty="0"/>
              <a:t>.</a:t>
            </a:r>
          </a:p>
          <a:p>
            <a:endParaRPr lang="en-GB" sz="2200" dirty="0"/>
          </a:p>
          <a:p>
            <a:r>
              <a:rPr lang="en-GB" sz="2200" dirty="0"/>
              <a:t>Durum 3: </a:t>
            </a:r>
            <a:r>
              <a:rPr lang="en-GB" sz="2200" dirty="0" err="1"/>
              <a:t>Lamba</a:t>
            </a:r>
            <a:r>
              <a:rPr lang="en-GB" sz="2200" dirty="0"/>
              <a:t> </a:t>
            </a:r>
            <a:r>
              <a:rPr lang="en-GB" sz="2200" dirty="0" err="1"/>
              <a:t>açık</a:t>
            </a:r>
            <a:r>
              <a:rPr lang="en-GB" sz="2200" dirty="0"/>
              <a:t> </a:t>
            </a:r>
            <a:r>
              <a:rPr lang="en-GB" sz="2200" dirty="0" err="1"/>
              <a:t>durumdayken</a:t>
            </a:r>
            <a:r>
              <a:rPr lang="en-GB" sz="2200" dirty="0"/>
              <a:t> </a:t>
            </a:r>
            <a:r>
              <a:rPr lang="en-GB" sz="2200" dirty="0" err="1"/>
              <a:t>tekrar</a:t>
            </a:r>
            <a:r>
              <a:rPr lang="en-GB" sz="2200" dirty="0"/>
              <a:t> </a:t>
            </a:r>
            <a:r>
              <a:rPr lang="en-GB" sz="2200" dirty="0" err="1"/>
              <a:t>açılmaya</a:t>
            </a:r>
            <a:r>
              <a:rPr lang="en-GB" sz="2200" dirty="0"/>
              <a:t> </a:t>
            </a:r>
            <a:r>
              <a:rPr lang="en-GB" sz="2200" dirty="0" err="1"/>
              <a:t>çalışılırsa</a:t>
            </a:r>
            <a:r>
              <a:rPr lang="en-GB" sz="2200" dirty="0"/>
              <a:t> </a:t>
            </a:r>
            <a:r>
              <a:rPr lang="en-GB" sz="2200" dirty="0" err="1"/>
              <a:t>hatalı</a:t>
            </a:r>
            <a:r>
              <a:rPr lang="en-GB" sz="2200" dirty="0"/>
              <a:t> </a:t>
            </a:r>
            <a:r>
              <a:rPr lang="en-GB" sz="2200" dirty="0" err="1"/>
              <a:t>duruma</a:t>
            </a:r>
            <a:r>
              <a:rPr lang="en-GB" sz="2200" dirty="0"/>
              <a:t> </a:t>
            </a:r>
            <a:r>
              <a:rPr lang="en-GB" sz="2200" dirty="0" err="1"/>
              <a:t>geçer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Durum 4: </a:t>
            </a:r>
            <a:r>
              <a:rPr lang="en-GB" sz="2200" dirty="0" err="1"/>
              <a:t>Lamba</a:t>
            </a:r>
            <a:r>
              <a:rPr lang="en-GB" sz="2200" dirty="0"/>
              <a:t> </a:t>
            </a:r>
            <a:r>
              <a:rPr lang="en-GB" sz="2200" dirty="0" err="1"/>
              <a:t>hatalı</a:t>
            </a:r>
            <a:r>
              <a:rPr lang="en-GB" sz="2200" dirty="0"/>
              <a:t> </a:t>
            </a:r>
            <a:r>
              <a:rPr lang="en-GB" sz="2200" dirty="0" err="1"/>
              <a:t>durumdayken</a:t>
            </a:r>
            <a:r>
              <a:rPr lang="en-GB" sz="2200" dirty="0"/>
              <a:t> </a:t>
            </a:r>
            <a:r>
              <a:rPr lang="en-GB" sz="2200" dirty="0" err="1"/>
              <a:t>açık</a:t>
            </a:r>
            <a:r>
              <a:rPr lang="en-GB" sz="2200" dirty="0"/>
              <a:t> </a:t>
            </a:r>
            <a:r>
              <a:rPr lang="en-GB" sz="2200" dirty="0" err="1"/>
              <a:t>duruma</a:t>
            </a:r>
            <a:r>
              <a:rPr lang="en-GB" sz="2200" dirty="0"/>
              <a:t> </a:t>
            </a:r>
            <a:r>
              <a:rPr lang="en-GB" sz="2200" dirty="0" err="1"/>
              <a:t>getirilmeye</a:t>
            </a:r>
            <a:r>
              <a:rPr lang="en-GB" sz="2200" dirty="0"/>
              <a:t> </a:t>
            </a:r>
            <a:r>
              <a:rPr lang="en-GB" sz="2200" dirty="0" err="1"/>
              <a:t>çalışılırsa</a:t>
            </a:r>
            <a:r>
              <a:rPr lang="en-GB" sz="2200" dirty="0"/>
              <a:t> </a:t>
            </a:r>
            <a:r>
              <a:rPr lang="en-GB" sz="2200" dirty="0" err="1"/>
              <a:t>tekrar</a:t>
            </a:r>
            <a:r>
              <a:rPr lang="en-GB" sz="2200" dirty="0"/>
              <a:t> HATALI </a:t>
            </a:r>
            <a:r>
              <a:rPr lang="en-GB" sz="2200" dirty="0" err="1"/>
              <a:t>durumda</a:t>
            </a:r>
            <a:r>
              <a:rPr lang="en-GB" sz="2200" dirty="0"/>
              <a:t> </a:t>
            </a:r>
            <a:r>
              <a:rPr lang="en-GB" sz="2200" dirty="0" err="1"/>
              <a:t>kalır</a:t>
            </a:r>
            <a:r>
              <a:rPr lang="en-GB" sz="2200" dirty="0"/>
              <a:t>.</a:t>
            </a:r>
          </a:p>
          <a:p>
            <a:pPr marL="50800" indent="0">
              <a:buNone/>
            </a:pPr>
            <a:br>
              <a:rPr lang="en-GB" sz="2200" dirty="0"/>
            </a:br>
            <a:endParaRPr lang="en-GB" sz="2200" dirty="0"/>
          </a:p>
        </p:txBody>
      </p:sp>
      <p:pic>
        <p:nvPicPr>
          <p:cNvPr id="1026" name="Picture 2" descr="https://lh4.googleusercontent.com/dnNQuc0IPkC_1PoBGOkc0GN7sJfuQzV8xd0ORj92ADinpNM45n6tax_6xbmXdx5O6RRiI1fISPL4lyfe7RzCEWodbLdl1XWJ3am19kf5nHkeOAePPYFv_k7ZQAeFgYx6h3FleqI">
            <a:extLst>
              <a:ext uri="{FF2B5EF4-FFF2-40B4-BE49-F238E27FC236}">
                <a16:creationId xmlns:a16="http://schemas.microsoft.com/office/drawing/2014/main" id="{9F814F46-1DE9-6842-AA3B-6CFF6DDE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5" y="1028414"/>
            <a:ext cx="4238567" cy="427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0;p15">
            <a:extLst>
              <a:ext uri="{FF2B5EF4-FFF2-40B4-BE49-F238E27FC236}">
                <a16:creationId xmlns:a16="http://schemas.microsoft.com/office/drawing/2014/main" id="{40BCA511-42ED-9C4E-85DF-44F8ED1DE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Durum </a:t>
            </a:r>
            <a:r>
              <a:rPr lang="en-GB" dirty="0" err="1"/>
              <a:t>Geçiş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3901440-8B0E-CD45-BF73-2263EE864F39}"/>
              </a:ext>
            </a:extLst>
          </p:cNvPr>
          <p:cNvSpPr/>
          <p:nvPr/>
        </p:nvSpPr>
        <p:spPr>
          <a:xfrm rot="18847439">
            <a:off x="94582" y="3924299"/>
            <a:ext cx="6350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F5E03C8-255C-484D-AB67-2713A601A08E}"/>
              </a:ext>
            </a:extLst>
          </p:cNvPr>
          <p:cNvSpPr/>
          <p:nvPr/>
        </p:nvSpPr>
        <p:spPr>
          <a:xfrm rot="18847439">
            <a:off x="2062930" y="2994518"/>
            <a:ext cx="6350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288AC10-6225-794F-884E-41A3D28062E5}"/>
              </a:ext>
            </a:extLst>
          </p:cNvPr>
          <p:cNvSpPr/>
          <p:nvPr/>
        </p:nvSpPr>
        <p:spPr>
          <a:xfrm rot="13930524">
            <a:off x="3752180" y="4900726"/>
            <a:ext cx="6350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DA7E6E-EE2F-954B-B096-42FE26494E5E}"/>
              </a:ext>
            </a:extLst>
          </p:cNvPr>
          <p:cNvSpPr/>
          <p:nvPr/>
        </p:nvSpPr>
        <p:spPr>
          <a:xfrm rot="13930524">
            <a:off x="4742780" y="2207282"/>
            <a:ext cx="6350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35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092961" y="1819382"/>
            <a:ext cx="8249100" cy="32192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Durum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geçişlerinde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diğer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önemli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kavram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ise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N-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Adım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testidir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(N-switch testing)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teknik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tüm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geçerli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N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artı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1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geçişleri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çalıştırmak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tasarlanmıştır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20;p15">
            <a:extLst>
              <a:ext uri="{FF2B5EF4-FFF2-40B4-BE49-F238E27FC236}">
                <a16:creationId xmlns:a16="http://schemas.microsoft.com/office/drawing/2014/main" id="{DC61FD24-83ED-A046-BBA1-2808D1BDA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Durum </a:t>
            </a:r>
            <a:r>
              <a:rPr lang="en-GB" dirty="0" err="1"/>
              <a:t>Geçiş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026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dnNQuc0IPkC_1PoBGOkc0GN7sJfuQzV8xd0ORj92ADinpNM45n6tax_6xbmXdx5O6RRiI1fISPL4lyfe7RzCEWodbLdl1XWJ3am19kf5nHkeOAePPYFv_k7ZQAeFgYx6h3FleqI">
            <a:extLst>
              <a:ext uri="{FF2B5EF4-FFF2-40B4-BE49-F238E27FC236}">
                <a16:creationId xmlns:a16="http://schemas.microsoft.com/office/drawing/2014/main" id="{9F814F46-1DE9-6842-AA3B-6CFF6DDE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5" y="1028414"/>
            <a:ext cx="4238567" cy="427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0;p15">
            <a:extLst>
              <a:ext uri="{FF2B5EF4-FFF2-40B4-BE49-F238E27FC236}">
                <a16:creationId xmlns:a16="http://schemas.microsoft.com/office/drawing/2014/main" id="{40BCA511-42ED-9C4E-85DF-44F8ED1DE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Durum </a:t>
            </a:r>
            <a:r>
              <a:rPr lang="en-GB" dirty="0" err="1"/>
              <a:t>Geçiş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sp>
        <p:nvSpPr>
          <p:cNvPr id="11" name="Google Shape;146;p19">
            <a:extLst>
              <a:ext uri="{FF2B5EF4-FFF2-40B4-BE49-F238E27FC236}">
                <a16:creationId xmlns:a16="http://schemas.microsoft.com/office/drawing/2014/main" id="{3755CA79-0D3E-9E46-B892-AD13EE855FB5}"/>
              </a:ext>
            </a:extLst>
          </p:cNvPr>
          <p:cNvSpPr txBox="1">
            <a:spLocks/>
          </p:cNvSpPr>
          <p:nvPr/>
        </p:nvSpPr>
        <p:spPr>
          <a:xfrm>
            <a:off x="5650576" y="1434813"/>
            <a:ext cx="5972889" cy="294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örnekte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0-Adım (0-switch)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ler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durumlar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arasındaki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1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adet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geçişi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belirtmektedir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1-Adım 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lar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ise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artık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tek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durum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değil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2 durum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değişikliğini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etmektedir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5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Kullanım</a:t>
            </a:r>
            <a:r>
              <a:rPr lang="en-GB" dirty="0"/>
              <a:t>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2057399"/>
            <a:ext cx="8249100" cy="2743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 algn="ctr">
              <a:spcBef>
                <a:spcPts val="0"/>
              </a:spcBef>
            </a:pPr>
            <a:r>
              <a:rPr lang="en-GB" sz="3600" b="1" dirty="0" err="1"/>
              <a:t>Kullanım</a:t>
            </a:r>
            <a:r>
              <a:rPr lang="en-GB" sz="3600" b="1" dirty="0"/>
              <a:t> </a:t>
            </a:r>
            <a:r>
              <a:rPr lang="en-GB" sz="3600" b="1" dirty="0" err="1"/>
              <a:t>Senaryosu</a:t>
            </a:r>
            <a:r>
              <a:rPr lang="en-GB" sz="3600" b="1" dirty="0"/>
              <a:t> </a:t>
            </a:r>
            <a:r>
              <a:rPr lang="en-GB" sz="3600" b="1" dirty="0" err="1"/>
              <a:t>Testleri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266875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720200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Kullanım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senaryosu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testleri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farklı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profildeki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kullanıcıların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yazılımla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etkileşimleri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modellemek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faydalanılan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senaryolardan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elde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edilebilir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senaryoları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aktörler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sistemlerle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ilişkilidir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FC4697-2E73-3F48-90AE-65624DD7E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714547"/>
              </p:ext>
            </p:extLst>
          </p:nvPr>
        </p:nvGraphicFramePr>
        <p:xfrm>
          <a:off x="411514" y="1199741"/>
          <a:ext cx="5285475" cy="3938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77B30CA5-8675-BD46-BD2B-AE33260D2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Kullanım</a:t>
            </a:r>
            <a:r>
              <a:rPr lang="en-GB" dirty="0"/>
              <a:t>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92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816088" y="2726211"/>
            <a:ext cx="8249100" cy="26271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Aktörü</a:t>
            </a:r>
            <a:r>
              <a:rPr lang="en-GB" dirty="0"/>
              <a:t> </a:t>
            </a:r>
            <a:r>
              <a:rPr lang="en-GB" dirty="0" err="1"/>
              <a:t>ya</a:t>
            </a:r>
            <a:r>
              <a:rPr lang="en-GB" dirty="0"/>
              <a:t> da </a:t>
            </a:r>
            <a:r>
              <a:rPr lang="en-GB" dirty="0" err="1"/>
              <a:t>aktörler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Adım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Açıklama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Eklentiler</a:t>
            </a:r>
            <a:r>
              <a:rPr lang="en-GB" dirty="0"/>
              <a:t> (</a:t>
            </a:r>
            <a:r>
              <a:rPr lang="en-GB" dirty="0" err="1"/>
              <a:t>Uç</a:t>
            </a:r>
            <a:r>
              <a:rPr lang="en-GB" dirty="0"/>
              <a:t> </a:t>
            </a:r>
            <a:r>
              <a:rPr lang="en-GB" dirty="0" err="1"/>
              <a:t>senaryoları</a:t>
            </a:r>
            <a:r>
              <a:rPr lang="en-GB" dirty="0"/>
              <a:t> </a:t>
            </a:r>
            <a:r>
              <a:rPr lang="en-GB" dirty="0" err="1"/>
              <a:t>kapsamak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)</a:t>
            </a: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654083" y="1504604"/>
            <a:ext cx="1008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	 Bu test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tekniği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sıklıkla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çevik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proje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yönetimi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kullanan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firmalarda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kullanılır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Kullanım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senaryosu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genellikle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20;p15">
            <a:extLst>
              <a:ext uri="{FF2B5EF4-FFF2-40B4-BE49-F238E27FC236}">
                <a16:creationId xmlns:a16="http://schemas.microsoft.com/office/drawing/2014/main" id="{A5035D5D-73BF-F447-AE14-C7F9E98FEF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Kullanım</a:t>
            </a:r>
            <a:r>
              <a:rPr lang="en-GB" dirty="0"/>
              <a:t>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23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1581365"/>
            <a:ext cx="8249100" cy="32192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Denklik</a:t>
            </a:r>
            <a:r>
              <a:rPr lang="en-GB" dirty="0"/>
              <a:t> </a:t>
            </a:r>
            <a:r>
              <a:rPr lang="en-GB" dirty="0" err="1"/>
              <a:t>Payları</a:t>
            </a:r>
            <a:r>
              <a:rPr lang="en-GB" dirty="0"/>
              <a:t> </a:t>
            </a:r>
            <a:r>
              <a:rPr lang="en-GB" dirty="0" err="1"/>
              <a:t>Ayırma</a:t>
            </a:r>
            <a:r>
              <a:rPr lang="en-GB" dirty="0"/>
              <a:t> (Equivalence Partitioning)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r>
              <a:rPr lang="en-GB" dirty="0"/>
              <a:t> (Boundary Value Analysis)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r>
              <a:rPr lang="en-GB" dirty="0"/>
              <a:t> (Decision Table Testing)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/>
              <a:t>Durum </a:t>
            </a:r>
            <a:r>
              <a:rPr lang="en-GB" dirty="0" err="1"/>
              <a:t>Geçiş</a:t>
            </a:r>
            <a:r>
              <a:rPr lang="en-GB" dirty="0"/>
              <a:t> </a:t>
            </a:r>
            <a:r>
              <a:rPr lang="en-GB" dirty="0" err="1"/>
              <a:t>Testleri</a:t>
            </a:r>
            <a:r>
              <a:rPr lang="en-GB" dirty="0"/>
              <a:t> (State Transition Testing)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Kullanım</a:t>
            </a:r>
            <a:r>
              <a:rPr lang="en-GB" dirty="0"/>
              <a:t>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Testleri</a:t>
            </a:r>
            <a:r>
              <a:rPr lang="en-GB" dirty="0"/>
              <a:t> (Use Case Testing)</a:t>
            </a: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8" y="1150478"/>
            <a:ext cx="57672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Kara Kutu 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Teknikleri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20;p15">
            <a:extLst>
              <a:ext uri="{FF2B5EF4-FFF2-40B4-BE49-F238E27FC236}">
                <a16:creationId xmlns:a16="http://schemas.microsoft.com/office/drawing/2014/main" id="{0766C4BF-FF36-A944-8251-89441F272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Kara Kutu Test </a:t>
            </a:r>
            <a:r>
              <a:rPr lang="en-GB" dirty="0" err="1"/>
              <a:t>Teknikleri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799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0;p15">
            <a:extLst>
              <a:ext uri="{FF2B5EF4-FFF2-40B4-BE49-F238E27FC236}">
                <a16:creationId xmlns:a16="http://schemas.microsoft.com/office/drawing/2014/main" id="{DDE6E45E-3705-8844-B49F-AA66232F6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Kullanım</a:t>
            </a:r>
            <a:r>
              <a:rPr lang="en-GB" dirty="0"/>
              <a:t>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AC40B0-2ABA-F542-B056-FC4989C06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2822"/>
              </p:ext>
            </p:extLst>
          </p:nvPr>
        </p:nvGraphicFramePr>
        <p:xfrm>
          <a:off x="1219200" y="1316566"/>
          <a:ext cx="3327400" cy="3674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954266245"/>
                    </a:ext>
                  </a:extLst>
                </a:gridCol>
              </a:tblGrid>
              <a:tr h="1837267">
                <a:tc>
                  <a:txBody>
                    <a:bodyPr/>
                    <a:lstStyle/>
                    <a:p>
                      <a:pPr algn="ctr"/>
                      <a:endParaRPr lang="tr-TR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tr-TR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 Başarılı Senaryo</a:t>
                      </a:r>
                    </a:p>
                    <a:p>
                      <a:pPr algn="ctr"/>
                      <a:r>
                        <a:rPr lang="tr-TR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A: Aktör</a:t>
                      </a:r>
                    </a:p>
                    <a:p>
                      <a:pPr algn="ctr"/>
                      <a:r>
                        <a:rPr lang="tr-TR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S: Sistem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973678"/>
                  </a:ext>
                </a:extLst>
              </a:tr>
              <a:tr h="1837267">
                <a:tc>
                  <a:txBody>
                    <a:bodyPr/>
                    <a:lstStyle/>
                    <a:p>
                      <a:pPr algn="ctr"/>
                      <a:endParaRPr lang="tr-TR" sz="2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tr-TR" sz="2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tr-TR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Eklentiler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586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58F91F-5D49-B743-9966-F65A0B93C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02800"/>
              </p:ext>
            </p:extLst>
          </p:nvPr>
        </p:nvGraphicFramePr>
        <p:xfrm>
          <a:off x="4546600" y="1316566"/>
          <a:ext cx="6667500" cy="368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514">
                  <a:extLst>
                    <a:ext uri="{9D8B030D-6E8A-4147-A177-3AD203B41FA5}">
                      <a16:colId xmlns:a16="http://schemas.microsoft.com/office/drawing/2014/main" val="3654807049"/>
                    </a:ext>
                  </a:extLst>
                </a:gridCol>
                <a:gridCol w="5686986">
                  <a:extLst>
                    <a:ext uri="{9D8B030D-6E8A-4147-A177-3AD203B41FA5}">
                      <a16:colId xmlns:a16="http://schemas.microsoft.com/office/drawing/2014/main" val="1021470302"/>
                    </a:ext>
                  </a:extLst>
                </a:gridCol>
              </a:tblGrid>
              <a:tr h="22013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Adım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6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A : ATM ye kart girişi yap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98824"/>
                  </a:ext>
                </a:extLst>
              </a:tr>
              <a:tr h="20743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S: Kartı kabul eder. Şifre sorar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31730"/>
                  </a:ext>
                </a:extLst>
              </a:tr>
              <a:tr h="22013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A: Şifre girişi yapar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92055"/>
                  </a:ext>
                </a:extLst>
              </a:tr>
              <a:tr h="14393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S: Şifreyi kontrol eder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55609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S: Hesaba erişimi sağlar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09329"/>
                  </a:ext>
                </a:extLst>
              </a:tr>
              <a:tr h="61383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Kart geçerli değil.</a:t>
                      </a:r>
                    </a:p>
                    <a:p>
                      <a:r>
                        <a:rPr lang="tr-TR" dirty="0"/>
                        <a:t> S: Kart reddedilir ve ekranda hata mesajı gösterilir.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76911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Hatalı Şifre girişi</a:t>
                      </a:r>
                    </a:p>
                    <a:p>
                      <a:r>
                        <a:rPr lang="tr-TR" dirty="0"/>
                        <a:t> S: Hata mesajı gösterili ve şifre tekrar sorulur.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45143"/>
                  </a:ext>
                </a:extLst>
              </a:tr>
              <a:tr h="592829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3 kez hatalı şifre girişi.</a:t>
                      </a:r>
                    </a:p>
                    <a:p>
                      <a:r>
                        <a:rPr lang="tr-TR" dirty="0"/>
                        <a:t> S: ATM kartı geri vermez ve hata mesajı gösterir.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75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603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1581365"/>
            <a:ext cx="8249100" cy="32192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Denklik</a:t>
            </a:r>
            <a:r>
              <a:rPr lang="en-GB" dirty="0"/>
              <a:t> </a:t>
            </a:r>
            <a:r>
              <a:rPr lang="en-GB" dirty="0" err="1"/>
              <a:t>paylarına</a:t>
            </a:r>
            <a:r>
              <a:rPr lang="en-GB" dirty="0"/>
              <a:t> </a:t>
            </a:r>
            <a:r>
              <a:rPr lang="en-GB" dirty="0" err="1"/>
              <a:t>ayırma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Tablosu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/>
              <a:t>Durum </a:t>
            </a:r>
            <a:r>
              <a:rPr lang="en-GB" dirty="0" err="1"/>
              <a:t>Geçiş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 err="1"/>
              <a:t>Kullanım</a:t>
            </a:r>
            <a:r>
              <a:rPr lang="en-GB" dirty="0"/>
              <a:t> </a:t>
            </a:r>
            <a:r>
              <a:rPr lang="en-GB" dirty="0" err="1"/>
              <a:t>senaryosu</a:t>
            </a:r>
            <a:r>
              <a:rPr lang="en-GB" dirty="0"/>
              <a:t> </a:t>
            </a:r>
            <a:r>
              <a:rPr lang="en-GB" dirty="0" err="1"/>
              <a:t>testleri</a:t>
            </a:r>
            <a:endParaRPr lang="en-GB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8" y="1150478"/>
            <a:ext cx="7991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Kara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kutu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teknikleri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20;p15">
            <a:extLst>
              <a:ext uri="{FF2B5EF4-FFF2-40B4-BE49-F238E27FC236}">
                <a16:creationId xmlns:a16="http://schemas.microsoft.com/office/drawing/2014/main" id="{0766C4BF-FF36-A944-8251-89441F272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Kara Kutu Test </a:t>
            </a:r>
            <a:r>
              <a:rPr lang="en-GB" dirty="0" err="1"/>
              <a:t>Teknikleri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Denklik</a:t>
            </a:r>
            <a:r>
              <a:rPr lang="en-GB" dirty="0"/>
              <a:t> </a:t>
            </a:r>
            <a:r>
              <a:rPr lang="en-GB" dirty="0" err="1"/>
              <a:t>Paylarına</a:t>
            </a:r>
            <a:r>
              <a:rPr lang="en-GB" dirty="0"/>
              <a:t> </a:t>
            </a:r>
            <a:r>
              <a:rPr lang="en-GB" dirty="0" err="1"/>
              <a:t>Ayırma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2057399"/>
            <a:ext cx="8249100" cy="2743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 algn="ctr">
              <a:spcBef>
                <a:spcPts val="0"/>
              </a:spcBef>
            </a:pPr>
            <a:r>
              <a:rPr lang="en-GB" sz="3600" b="1" dirty="0" err="1"/>
              <a:t>Denklik</a:t>
            </a:r>
            <a:r>
              <a:rPr lang="en-GB" sz="3600" b="1" dirty="0"/>
              <a:t> </a:t>
            </a:r>
            <a:r>
              <a:rPr lang="en-GB" sz="3600" b="1" dirty="0" err="1"/>
              <a:t>Paylarına</a:t>
            </a:r>
            <a:r>
              <a:rPr lang="en-GB" sz="3600" b="1" dirty="0"/>
              <a:t> </a:t>
            </a:r>
            <a:r>
              <a:rPr lang="en-GB" sz="3600" b="1" dirty="0" err="1"/>
              <a:t>Ayırma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8157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Denklik</a:t>
            </a:r>
            <a:r>
              <a:rPr lang="en-GB" dirty="0"/>
              <a:t> </a:t>
            </a:r>
            <a:r>
              <a:rPr lang="en-GB" dirty="0" err="1"/>
              <a:t>Paylarına</a:t>
            </a:r>
            <a:r>
              <a:rPr lang="en-GB" dirty="0"/>
              <a:t> </a:t>
            </a:r>
            <a:r>
              <a:rPr lang="en-GB" dirty="0" err="1"/>
              <a:t>Ayırma</a:t>
            </a:r>
            <a:endParaRPr lang="en-GB" dirty="0"/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720200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b="1" dirty="0" err="1"/>
              <a:t>Denlik</a:t>
            </a:r>
            <a:r>
              <a:rPr lang="en-GB" sz="2200" b="1" dirty="0"/>
              <a:t> </a:t>
            </a:r>
            <a:r>
              <a:rPr lang="en-GB" sz="2200" b="1" dirty="0" err="1"/>
              <a:t>Paylarına</a:t>
            </a:r>
            <a:r>
              <a:rPr lang="en-GB" sz="2200" b="1" dirty="0"/>
              <a:t> </a:t>
            </a:r>
            <a:r>
              <a:rPr lang="en-GB" sz="2200" b="1" dirty="0" err="1"/>
              <a:t>ayırma</a:t>
            </a:r>
            <a:r>
              <a:rPr lang="en-GB" sz="2200" b="1" dirty="0"/>
              <a:t> </a:t>
            </a:r>
            <a:r>
              <a:rPr lang="en-GB" sz="2200" b="1" dirty="0" err="1"/>
              <a:t>testleri</a:t>
            </a:r>
            <a:r>
              <a:rPr lang="en-GB" sz="2200" b="1" dirty="0"/>
              <a:t>, </a:t>
            </a:r>
            <a:r>
              <a:rPr lang="en-GB" sz="2200" dirty="0" err="1"/>
              <a:t>girdi</a:t>
            </a:r>
            <a:r>
              <a:rPr lang="en-GB" sz="2200" dirty="0"/>
              <a:t> </a:t>
            </a:r>
            <a:r>
              <a:rPr lang="en-GB" sz="2200" dirty="0" err="1"/>
              <a:t>verilerini</a:t>
            </a:r>
            <a:r>
              <a:rPr lang="en-GB" sz="2200" dirty="0"/>
              <a:t> </a:t>
            </a:r>
            <a:r>
              <a:rPr lang="en-GB" sz="2200" dirty="0" err="1"/>
              <a:t>paylara</a:t>
            </a:r>
            <a:r>
              <a:rPr lang="en-GB" sz="2200" dirty="0"/>
              <a:t>, </a:t>
            </a:r>
            <a:r>
              <a:rPr lang="en-GB" sz="2200" dirty="0" err="1"/>
              <a:t>yani</a:t>
            </a:r>
            <a:r>
              <a:rPr lang="en-GB" sz="2200" dirty="0"/>
              <a:t> </a:t>
            </a:r>
            <a:r>
              <a:rPr lang="en-GB" sz="2200" dirty="0" err="1"/>
              <a:t>denklik</a:t>
            </a:r>
            <a:r>
              <a:rPr lang="en-GB" sz="2200" dirty="0"/>
              <a:t> </a:t>
            </a:r>
            <a:r>
              <a:rPr lang="en-GB" sz="2200" dirty="0" err="1"/>
              <a:t>sınıflarına</a:t>
            </a:r>
            <a:r>
              <a:rPr lang="en-GB" sz="2200" dirty="0"/>
              <a:t> </a:t>
            </a:r>
            <a:r>
              <a:rPr lang="en-GB" sz="2200" dirty="0" err="1"/>
              <a:t>ayırararak</a:t>
            </a:r>
            <a:r>
              <a:rPr lang="en-GB" sz="2200" dirty="0"/>
              <a:t> </a:t>
            </a:r>
            <a:r>
              <a:rPr lang="en-GB" sz="2200" dirty="0" err="1"/>
              <a:t>koşulan</a:t>
            </a:r>
            <a:r>
              <a:rPr lang="en-GB" sz="2200" dirty="0"/>
              <a:t> test </a:t>
            </a:r>
            <a:r>
              <a:rPr lang="en-GB" sz="2200" dirty="0" err="1"/>
              <a:t>adımlarını</a:t>
            </a:r>
            <a:r>
              <a:rPr lang="en-GB" sz="2200" dirty="0"/>
              <a:t> minimize </a:t>
            </a:r>
            <a:r>
              <a:rPr lang="en-GB" sz="2200" dirty="0" err="1"/>
              <a:t>eder</a:t>
            </a:r>
            <a:r>
              <a:rPr lang="en-GB" sz="2200" dirty="0"/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Yazılım</a:t>
            </a:r>
            <a:r>
              <a:rPr lang="en-GB" sz="2200" dirty="0"/>
              <a:t> </a:t>
            </a:r>
            <a:r>
              <a:rPr lang="en-GB" sz="2200" dirty="0" err="1"/>
              <a:t>testinde</a:t>
            </a:r>
            <a:r>
              <a:rPr lang="en-GB" sz="2200" dirty="0"/>
              <a:t> </a:t>
            </a:r>
            <a:r>
              <a:rPr lang="en-GB" sz="2200" dirty="0" err="1"/>
              <a:t>koşulan</a:t>
            </a:r>
            <a:r>
              <a:rPr lang="en-GB" sz="2200" dirty="0"/>
              <a:t> </a:t>
            </a:r>
            <a:r>
              <a:rPr lang="en-GB" sz="2200" dirty="0" err="1"/>
              <a:t>testlerin</a:t>
            </a:r>
            <a:r>
              <a:rPr lang="en-GB" sz="2200" dirty="0"/>
              <a:t> </a:t>
            </a:r>
            <a:r>
              <a:rPr lang="en-GB" sz="2200" dirty="0" err="1"/>
              <a:t>sayısını</a:t>
            </a:r>
            <a:r>
              <a:rPr lang="en-GB" sz="2200" dirty="0"/>
              <a:t> </a:t>
            </a:r>
            <a:r>
              <a:rPr lang="en-GB" sz="2200" dirty="0" err="1"/>
              <a:t>azaltmak</a:t>
            </a:r>
            <a:r>
              <a:rPr lang="en-GB" sz="2200" dirty="0"/>
              <a:t> </a:t>
            </a:r>
            <a:r>
              <a:rPr lang="en-GB" sz="2200" dirty="0" err="1"/>
              <a:t>için</a:t>
            </a:r>
            <a:r>
              <a:rPr lang="en-GB" sz="2200" dirty="0"/>
              <a:t> </a:t>
            </a:r>
            <a:r>
              <a:rPr lang="en-GB" sz="2200" dirty="0" err="1"/>
              <a:t>bu</a:t>
            </a:r>
            <a:r>
              <a:rPr lang="en-GB" sz="2200" dirty="0"/>
              <a:t> </a:t>
            </a:r>
            <a:r>
              <a:rPr lang="en-GB" sz="2200" dirty="0" err="1"/>
              <a:t>yönteme</a:t>
            </a:r>
            <a:r>
              <a:rPr lang="en-GB" sz="2200" dirty="0"/>
              <a:t> </a:t>
            </a:r>
            <a:r>
              <a:rPr lang="en-GB" sz="2200" dirty="0" err="1"/>
              <a:t>başvurulur</a:t>
            </a:r>
            <a:r>
              <a:rPr lang="en-GB" sz="2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5A178-15D9-D74F-A658-936D363E9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0" y="1250156"/>
            <a:ext cx="5330505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0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272D18-650E-D04F-9D22-4BA70109A1F2}"/>
              </a:ext>
            </a:extLst>
          </p:cNvPr>
          <p:cNvSpPr txBox="1"/>
          <p:nvPr/>
        </p:nvSpPr>
        <p:spPr>
          <a:xfrm>
            <a:off x="1533144" y="1182231"/>
            <a:ext cx="91257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Denklik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paylarında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hem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geçerli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hem de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geçersiz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değerler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vardır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Geçerli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değerler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birim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veya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kapsamına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giren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yazılım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tarafından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edilmesi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beklenen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değerlerdir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Geçerli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değerler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içeren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denklik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payına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geçerli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denklik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payı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denir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Geçersiz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değerler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birim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veya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kapsamı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dışında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olan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yazılım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tarafından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reddedilmesi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beklenen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değerlerdir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Geçersiz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değerler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içeren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denklik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payına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geçersiz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denklik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payı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denir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Denklik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sıfınında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her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değer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yalnızca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denklik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payına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ait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olmalıdır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birden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fazla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payda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yer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almamalıdır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tr-T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28;p16">
            <a:extLst>
              <a:ext uri="{FF2B5EF4-FFF2-40B4-BE49-F238E27FC236}">
                <a16:creationId xmlns:a16="http://schemas.microsoft.com/office/drawing/2014/main" id="{E86DB4A6-3394-DC48-8131-9AF0A760E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Denklik</a:t>
            </a:r>
            <a:r>
              <a:rPr lang="en-GB" dirty="0"/>
              <a:t> </a:t>
            </a:r>
            <a:r>
              <a:rPr lang="en-GB" dirty="0" err="1"/>
              <a:t>Paylarına</a:t>
            </a:r>
            <a:r>
              <a:rPr lang="en-GB" dirty="0"/>
              <a:t> </a:t>
            </a:r>
            <a:r>
              <a:rPr lang="en-GB" dirty="0" err="1"/>
              <a:t>Ayırma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62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Denklik</a:t>
            </a:r>
            <a:r>
              <a:rPr lang="en-GB" dirty="0"/>
              <a:t> </a:t>
            </a:r>
            <a:r>
              <a:rPr lang="en-GB" dirty="0" err="1"/>
              <a:t>Paylarına</a:t>
            </a:r>
            <a:r>
              <a:rPr lang="en-GB" dirty="0"/>
              <a:t> </a:t>
            </a:r>
            <a:r>
              <a:rPr lang="en-GB" dirty="0" err="1"/>
              <a:t>Ayırma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057614" y="568124"/>
            <a:ext cx="856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İş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gereksinimi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ilgili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alana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küçük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"1"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küçük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"5000"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sayılarını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girebilir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Alan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sadece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tam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etmektedir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A8C6C63-F0E8-4745-8C40-9A93493E6822}"/>
              </a:ext>
            </a:extLst>
          </p:cNvPr>
          <p:cNvSpPr/>
          <p:nvPr/>
        </p:nvSpPr>
        <p:spPr>
          <a:xfrm>
            <a:off x="4020048" y="2491147"/>
            <a:ext cx="3182112" cy="536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2A54E-5DDD-7C45-BCA9-A8A87B3E885C}"/>
              </a:ext>
            </a:extLst>
          </p:cNvPr>
          <p:cNvSpPr txBox="1"/>
          <p:nvPr/>
        </p:nvSpPr>
        <p:spPr>
          <a:xfrm>
            <a:off x="2085637" y="252309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Lütfen bir sayı giriniz: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BAD00E-92C9-3A43-A8B4-29820B4A9A89}"/>
              </a:ext>
            </a:extLst>
          </p:cNvPr>
          <p:cNvSpPr/>
          <p:nvPr/>
        </p:nvSpPr>
        <p:spPr>
          <a:xfrm>
            <a:off x="2191052" y="4778876"/>
            <a:ext cx="7242048" cy="479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F4B92-BF56-024C-8A4D-B04148CF47B9}"/>
              </a:ext>
            </a:extLst>
          </p:cNvPr>
          <p:cNvSpPr txBox="1"/>
          <p:nvPr/>
        </p:nvSpPr>
        <p:spPr>
          <a:xfrm>
            <a:off x="8097192" y="4401208"/>
            <a:ext cx="133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/>
              <a:t>5000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89BC4-5F12-E14E-89D0-854C83E2EB23}"/>
              </a:ext>
            </a:extLst>
          </p:cNvPr>
          <p:cNvSpPr txBox="1"/>
          <p:nvPr/>
        </p:nvSpPr>
        <p:spPr>
          <a:xfrm>
            <a:off x="1924924" y="4401208"/>
            <a:ext cx="5112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238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Denklik</a:t>
            </a:r>
            <a:r>
              <a:rPr lang="en-GB" dirty="0"/>
              <a:t> </a:t>
            </a:r>
            <a:r>
              <a:rPr lang="en-GB" dirty="0" err="1"/>
              <a:t>Paylarına</a:t>
            </a:r>
            <a:r>
              <a:rPr lang="en-GB" dirty="0"/>
              <a:t> </a:t>
            </a:r>
            <a:r>
              <a:rPr lang="en-GB" dirty="0" err="1"/>
              <a:t>Ayırma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057614" y="568124"/>
            <a:ext cx="856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İş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gereksinimi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Kullanıcı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ilgili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alana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küçük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"1"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küçük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"5000"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sayılarını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girebilir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Alan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sadece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tam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sayıları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kabul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etmektedir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A8C6C63-F0E8-4745-8C40-9A93493E6822}"/>
              </a:ext>
            </a:extLst>
          </p:cNvPr>
          <p:cNvSpPr/>
          <p:nvPr/>
        </p:nvSpPr>
        <p:spPr>
          <a:xfrm>
            <a:off x="4020048" y="2491147"/>
            <a:ext cx="3182112" cy="5364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2A54E-5DDD-7C45-BCA9-A8A87B3E885C}"/>
              </a:ext>
            </a:extLst>
          </p:cNvPr>
          <p:cNvSpPr txBox="1"/>
          <p:nvPr/>
        </p:nvSpPr>
        <p:spPr>
          <a:xfrm>
            <a:off x="2085637" y="252309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Lütfen bir sayı giriniz: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9BAD00E-92C9-3A43-A8B4-29820B4A9A89}"/>
              </a:ext>
            </a:extLst>
          </p:cNvPr>
          <p:cNvSpPr/>
          <p:nvPr/>
        </p:nvSpPr>
        <p:spPr>
          <a:xfrm>
            <a:off x="2191052" y="4778876"/>
            <a:ext cx="7242048" cy="479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F4B92-BF56-024C-8A4D-B04148CF47B9}"/>
              </a:ext>
            </a:extLst>
          </p:cNvPr>
          <p:cNvSpPr txBox="1"/>
          <p:nvPr/>
        </p:nvSpPr>
        <p:spPr>
          <a:xfrm>
            <a:off x="8097192" y="4401208"/>
            <a:ext cx="133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/>
              <a:t>5000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989BC4-5F12-E14E-89D0-854C83E2EB23}"/>
              </a:ext>
            </a:extLst>
          </p:cNvPr>
          <p:cNvSpPr txBox="1"/>
          <p:nvPr/>
        </p:nvSpPr>
        <p:spPr>
          <a:xfrm>
            <a:off x="1924924" y="4401208"/>
            <a:ext cx="5112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26DDD-AF5F-BB4E-B8DE-FE0B91A34EAF}"/>
              </a:ext>
            </a:extLst>
          </p:cNvPr>
          <p:cNvSpPr txBox="1"/>
          <p:nvPr/>
        </p:nvSpPr>
        <p:spPr>
          <a:xfrm>
            <a:off x="4736809" y="5477557"/>
            <a:ext cx="1438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b="1" dirty="0">
                <a:solidFill>
                  <a:srgbClr val="FF0000"/>
                </a:solidFill>
              </a:rPr>
              <a:t>GEÇERLİ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7A22E-2512-CC40-A1A2-BB2AB96488AB}"/>
              </a:ext>
            </a:extLst>
          </p:cNvPr>
          <p:cNvSpPr txBox="1"/>
          <p:nvPr/>
        </p:nvSpPr>
        <p:spPr>
          <a:xfrm>
            <a:off x="9621177" y="5427505"/>
            <a:ext cx="16257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b="1" dirty="0">
                <a:solidFill>
                  <a:srgbClr val="FF0000"/>
                </a:solidFill>
              </a:rPr>
              <a:t>GEÇERSİZ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6A665-4B76-A940-97BD-398771996DCA}"/>
              </a:ext>
            </a:extLst>
          </p:cNvPr>
          <p:cNvSpPr txBox="1"/>
          <p:nvPr/>
        </p:nvSpPr>
        <p:spPr>
          <a:xfrm>
            <a:off x="242000" y="5422219"/>
            <a:ext cx="16257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b="1" dirty="0">
                <a:solidFill>
                  <a:srgbClr val="FF0000"/>
                </a:solidFill>
              </a:rPr>
              <a:t>GEÇERSİZ</a:t>
            </a:r>
          </a:p>
        </p:txBody>
      </p:sp>
    </p:spTree>
    <p:extLst>
      <p:ext uri="{BB962C8B-B14F-4D97-AF65-F5344CB8AC3E}">
        <p14:creationId xmlns:p14="http://schemas.microsoft.com/office/powerpoint/2010/main" val="118366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Sınır</a:t>
            </a:r>
            <a:r>
              <a:rPr lang="en-GB" dirty="0"/>
              <a:t> </a:t>
            </a:r>
            <a:r>
              <a:rPr lang="en-GB" dirty="0" err="1"/>
              <a:t>Değer</a:t>
            </a:r>
            <a:r>
              <a:rPr lang="en-GB" dirty="0"/>
              <a:t> </a:t>
            </a:r>
            <a:r>
              <a:rPr lang="en-GB" dirty="0" err="1"/>
              <a:t>Analizi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2057399"/>
            <a:ext cx="8249100" cy="2743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 algn="ctr">
              <a:spcBef>
                <a:spcPts val="0"/>
              </a:spcBef>
            </a:pPr>
            <a:r>
              <a:rPr lang="en-GB" sz="3600" b="1" dirty="0" err="1"/>
              <a:t>Sınır</a:t>
            </a:r>
            <a:r>
              <a:rPr lang="en-GB" sz="3600" b="1" dirty="0"/>
              <a:t> </a:t>
            </a:r>
            <a:r>
              <a:rPr lang="en-GB" sz="3600" b="1" dirty="0" err="1"/>
              <a:t>Değer</a:t>
            </a:r>
            <a:r>
              <a:rPr lang="en-GB" sz="3600" b="1" dirty="0"/>
              <a:t> </a:t>
            </a:r>
            <a:r>
              <a:rPr lang="en-GB" sz="3600" b="1" dirty="0" err="1"/>
              <a:t>Analizi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5172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.4 Test Case and Checklist" id="{76A0196F-4BE1-7041-9FC0-07D41B7F1A1B}" vid="{928D1B2B-8C1B-A246-B49A-86F4737FC91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2347</TotalTime>
  <Words>1210</Words>
  <Application>Microsoft Macintosh PowerPoint</Application>
  <PresentationFormat>Widescreen</PresentationFormat>
  <Paragraphs>297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Box Testing Techniques Part 1</dc:title>
  <dc:creator>Ozan İlhan</dc:creator>
  <cp:lastModifiedBy>Ozan İlhan</cp:lastModifiedBy>
  <cp:revision>33</cp:revision>
  <dcterms:created xsi:type="dcterms:W3CDTF">2019-02-12T20:01:04Z</dcterms:created>
  <dcterms:modified xsi:type="dcterms:W3CDTF">2020-07-11T20:47:01Z</dcterms:modified>
</cp:coreProperties>
</file>